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98" r:id="rId2"/>
    <p:sldId id="260" r:id="rId3"/>
    <p:sldId id="272" r:id="rId4"/>
    <p:sldId id="302" r:id="rId5"/>
    <p:sldId id="307" r:id="rId6"/>
    <p:sldId id="258" r:id="rId7"/>
    <p:sldId id="291" r:id="rId8"/>
    <p:sldId id="265" r:id="rId9"/>
    <p:sldId id="281" r:id="rId10"/>
    <p:sldId id="303" r:id="rId11"/>
    <p:sldId id="308" r:id="rId12"/>
    <p:sldId id="309" r:id="rId13"/>
    <p:sldId id="304" r:id="rId14"/>
    <p:sldId id="300" r:id="rId15"/>
    <p:sldId id="310" r:id="rId16"/>
    <p:sldId id="306" r:id="rId17"/>
    <p:sldId id="263" r:id="rId18"/>
    <p:sldId id="29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AE58"/>
    <a:srgbClr val="F9C00F"/>
    <a:srgbClr val="EC5A29"/>
    <a:srgbClr val="EB3323"/>
    <a:srgbClr val="092074"/>
    <a:srgbClr val="3E88F8"/>
    <a:srgbClr val="3D8AF7"/>
    <a:srgbClr val="3E8C4E"/>
    <a:srgbClr val="275E30"/>
    <a:srgbClr val="B8BB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21" autoAdjust="0"/>
    <p:restoredTop sz="91345" autoAdjust="0"/>
  </p:normalViewPr>
  <p:slideViewPr>
    <p:cSldViewPr snapToGrid="0">
      <p:cViewPr varScale="1">
        <p:scale>
          <a:sx n="104" d="100"/>
          <a:sy n="104" d="100"/>
        </p:scale>
        <p:origin x="12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0E7DB3-42D4-4890-80D2-CBA9A906243B}"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9C7AF1-4970-40DE-96CB-E3F6667A2E66}" type="slidenum">
              <a:rPr lang="en-US" smtClean="0"/>
              <a:t>‹#›</a:t>
            </a:fld>
            <a:endParaRPr lang="en-US"/>
          </a:p>
        </p:txBody>
      </p:sp>
    </p:spTree>
    <p:extLst>
      <p:ext uri="{BB962C8B-B14F-4D97-AF65-F5344CB8AC3E}">
        <p14:creationId xmlns:p14="http://schemas.microsoft.com/office/powerpoint/2010/main" val="249134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https://www.youtube.com/watch?v=usM22MEOhuI</a:t>
            </a:r>
          </a:p>
        </p:txBody>
      </p:sp>
      <p:sp>
        <p:nvSpPr>
          <p:cNvPr id="4" name="Slide Number Placeholder 3"/>
          <p:cNvSpPr>
            <a:spLocks noGrp="1"/>
          </p:cNvSpPr>
          <p:nvPr>
            <p:ph type="sldNum" sz="quarter" idx="5"/>
          </p:nvPr>
        </p:nvSpPr>
        <p:spPr/>
        <p:txBody>
          <a:bodyPr/>
          <a:lstStyle/>
          <a:p>
            <a:fld id="{DB9C7AF1-4970-40DE-96CB-E3F6667A2E66}" type="slidenum">
              <a:rPr lang="en-US" smtClean="0"/>
              <a:t>4</a:t>
            </a:fld>
            <a:endParaRPr lang="en-US"/>
          </a:p>
        </p:txBody>
      </p:sp>
    </p:spTree>
    <p:extLst>
      <p:ext uri="{BB962C8B-B14F-4D97-AF65-F5344CB8AC3E}">
        <p14:creationId xmlns:p14="http://schemas.microsoft.com/office/powerpoint/2010/main" val="11310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https://youtu.be/6cxt_Ki4GSo</a:t>
            </a:r>
          </a:p>
        </p:txBody>
      </p:sp>
      <p:sp>
        <p:nvSpPr>
          <p:cNvPr id="4" name="Slide Number Placeholder 3"/>
          <p:cNvSpPr>
            <a:spLocks noGrp="1"/>
          </p:cNvSpPr>
          <p:nvPr>
            <p:ph type="sldNum" sz="quarter" idx="5"/>
          </p:nvPr>
        </p:nvSpPr>
        <p:spPr/>
        <p:txBody>
          <a:bodyPr/>
          <a:lstStyle/>
          <a:p>
            <a:fld id="{DB9C7AF1-4970-40DE-96CB-E3F6667A2E66}" type="slidenum">
              <a:rPr lang="en-US" smtClean="0"/>
              <a:t>13</a:t>
            </a:fld>
            <a:endParaRPr lang="en-US"/>
          </a:p>
        </p:txBody>
      </p:sp>
    </p:spTree>
    <p:extLst>
      <p:ext uri="{BB962C8B-B14F-4D97-AF65-F5344CB8AC3E}">
        <p14:creationId xmlns:p14="http://schemas.microsoft.com/office/powerpoint/2010/main" val="592870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68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75B95FDC-B131-41D4-B71C-02EDA7121D44}"/>
              </a:ext>
            </a:extLst>
          </p:cNvPr>
          <p:cNvSpPr/>
          <p:nvPr userDrawn="1"/>
        </p:nvSpPr>
        <p:spPr>
          <a:xfrm>
            <a:off x="6518366" y="1097281"/>
            <a:ext cx="4911634" cy="4911634"/>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noFill/>
          <a:ln w="28575">
            <a:solidFill>
              <a:schemeClr val="accent1"/>
            </a:solidFill>
            <a:prstDash val="dash"/>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 name="Picture Placeholder 2">
            <a:extLst>
              <a:ext uri="{FF2B5EF4-FFF2-40B4-BE49-F238E27FC236}">
                <a16:creationId xmlns:a16="http://schemas.microsoft.com/office/drawing/2014/main" id="{ABFF518F-8B06-4421-A703-CF20C77C87BA}"/>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3">
            <a:extLst>
              <a:ext uri="{FF2B5EF4-FFF2-40B4-BE49-F238E27FC236}">
                <a16:creationId xmlns:a16="http://schemas.microsoft.com/office/drawing/2014/main" id="{C2CB5B4A-36DE-4E18-8B8C-7C01992EC27F}"/>
              </a:ext>
            </a:extLst>
          </p:cNvPr>
          <p:cNvSpPr>
            <a:spLocks noGrp="1"/>
          </p:cNvSpPr>
          <p:nvPr>
            <p:ph type="pic" sz="quarter" idx="15"/>
          </p:nvPr>
        </p:nvSpPr>
        <p:spPr>
          <a:xfrm>
            <a:off x="6818804" y="796830"/>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23975355-010D-4313-AD81-4BFFAF040852}"/>
              </a:ext>
            </a:extLst>
          </p:cNvPr>
          <p:cNvSpPr>
            <a:spLocks noGrp="1"/>
          </p:cNvSpPr>
          <p:nvPr>
            <p:ph type="pic" sz="quarter" idx="16"/>
          </p:nvPr>
        </p:nvSpPr>
        <p:spPr>
          <a:xfrm>
            <a:off x="10189014" y="1319346"/>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5">
            <a:extLst>
              <a:ext uri="{FF2B5EF4-FFF2-40B4-BE49-F238E27FC236}">
                <a16:creationId xmlns:a16="http://schemas.microsoft.com/office/drawing/2014/main" id="{DE842EA2-A189-4EC4-A896-0D04AB76D89E}"/>
              </a:ext>
            </a:extLst>
          </p:cNvPr>
          <p:cNvSpPr>
            <a:spLocks noGrp="1"/>
          </p:cNvSpPr>
          <p:nvPr>
            <p:ph type="pic" sz="quarter" idx="17"/>
          </p:nvPr>
        </p:nvSpPr>
        <p:spPr>
          <a:xfrm>
            <a:off x="6727385" y="4702622"/>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4E9E3168-BC26-4581-9AFB-870063B549F3}"/>
              </a:ext>
            </a:extLst>
          </p:cNvPr>
          <p:cNvGrpSpPr/>
          <p:nvPr userDrawn="1"/>
        </p:nvGrpSpPr>
        <p:grpSpPr>
          <a:xfrm>
            <a:off x="5651800" y="5271197"/>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0B9F318F-815D-490A-B74F-35AC680C1CF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DE9533B1-F4AF-4DD3-B953-14155E4D8AD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3F43936-189C-4E22-98BE-520FF5BB5FC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85E17BF3-4418-4227-A132-192CF9ECE37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80F0A5A-D358-44D7-AEF9-E32BA1AF482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D1AC87E-CBC6-41AA-8A98-13BEEBDA9E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C068F5BD-C594-4F7C-85FC-5FAB8AE030A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9CE384D-A11C-4FC7-B40B-985EE3B86D2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2CD561FD-3656-4716-9BD4-FB2D0A70BC5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00D033C9-E98E-47AA-9D06-6562897F2A05}"/>
              </a:ext>
            </a:extLst>
          </p:cNvPr>
          <p:cNvSpPr/>
          <p:nvPr userDrawn="1"/>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9DB4E11-C789-4410-96F8-703F00CAE88B}"/>
              </a:ext>
            </a:extLst>
          </p:cNvPr>
          <p:cNvSpPr/>
          <p:nvPr userDrawn="1"/>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D0AF01C2-303A-4B50-98EF-6A6025B8244B}"/>
              </a:ext>
            </a:extLst>
          </p:cNvPr>
          <p:cNvGrpSpPr/>
          <p:nvPr userDrawn="1"/>
        </p:nvGrpSpPr>
        <p:grpSpPr>
          <a:xfrm flipH="1">
            <a:off x="10411487" y="654282"/>
            <a:ext cx="796949" cy="442079"/>
            <a:chOff x="6495821" y="1090764"/>
            <a:chExt cx="1407277" cy="780637"/>
          </a:xfrm>
        </p:grpSpPr>
        <p:sp>
          <p:nvSpPr>
            <p:cNvPr id="27" name="Graphic 38">
              <a:extLst>
                <a:ext uri="{FF2B5EF4-FFF2-40B4-BE49-F238E27FC236}">
                  <a16:creationId xmlns:a16="http://schemas.microsoft.com/office/drawing/2014/main" id="{555BF398-6F6B-4D10-860E-06860DBB735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38DCAC27-45E4-48FE-A2BE-57EB20CEE67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04EA328C-CB94-47C2-949C-2234715F0EB1}"/>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4CF17883-142A-4B58-A09A-221EE4E5E43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D07B5EF-1918-4A1C-BFE9-E92FF1819C3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2" name="Graphic 38">
            <a:extLst>
              <a:ext uri="{FF2B5EF4-FFF2-40B4-BE49-F238E27FC236}">
                <a16:creationId xmlns:a16="http://schemas.microsoft.com/office/drawing/2014/main" id="{9FF5F8BA-24D8-46D7-91DE-C7C8C7EDDA8F}"/>
              </a:ext>
            </a:extLst>
          </p:cNvPr>
          <p:cNvGrpSpPr/>
          <p:nvPr userDrawn="1"/>
        </p:nvGrpSpPr>
        <p:grpSpPr>
          <a:xfrm>
            <a:off x="10746284" y="4958791"/>
            <a:ext cx="336664" cy="336745"/>
            <a:chOff x="9342265" y="2571740"/>
            <a:chExt cx="336664" cy="336745"/>
          </a:xfrm>
        </p:grpSpPr>
        <p:sp>
          <p:nvSpPr>
            <p:cNvPr id="33" name="Graphic 38">
              <a:extLst>
                <a:ext uri="{FF2B5EF4-FFF2-40B4-BE49-F238E27FC236}">
                  <a16:creationId xmlns:a16="http://schemas.microsoft.com/office/drawing/2014/main" id="{EA788585-F04A-477C-95BE-E7AE55EA8D6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859BCDD-BB7F-4F0A-962A-10FF7D89CD0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E012CAEE-70EC-4702-8CE7-6A51CF105BCC}"/>
              </a:ext>
            </a:extLst>
          </p:cNvPr>
          <p:cNvSpPr/>
          <p:nvPr userDrawn="1"/>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7FFF7C5D-CBB0-4430-A8E5-A21A1D54DAD3}"/>
              </a:ext>
            </a:extLst>
          </p:cNvPr>
          <p:cNvSpPr/>
          <p:nvPr userDrawn="1"/>
        </p:nvSpPr>
        <p:spPr>
          <a:xfrm>
            <a:off x="5483154" y="9701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698549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0B1498-5CA9-4489-BF30-3D2BA126A00A}"/>
              </a:ext>
            </a:extLst>
          </p:cNvPr>
          <p:cNvSpPr/>
          <p:nvPr userDrawn="1"/>
        </p:nvSpPr>
        <p:spPr>
          <a:xfrm>
            <a:off x="1243699" y="763502"/>
            <a:ext cx="2871099" cy="1606732"/>
          </a:xfrm>
          <a:prstGeom prst="roundRect">
            <a:avLst>
              <a:gd name="adj" fmla="val 6787"/>
            </a:avLst>
          </a:prstGeom>
          <a:solidFill>
            <a:schemeClr val="accent1"/>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7">
            <a:extLst>
              <a:ext uri="{FF2B5EF4-FFF2-40B4-BE49-F238E27FC236}">
                <a16:creationId xmlns:a16="http://schemas.microsoft.com/office/drawing/2014/main" id="{3E9028EF-805B-469E-9C49-77338DD81AC4}"/>
              </a:ext>
            </a:extLst>
          </p:cNvPr>
          <p:cNvSpPr>
            <a:spLocks noGrp="1"/>
          </p:cNvSpPr>
          <p:nvPr userDrawn="1">
            <p:ph type="pic" sz="quarter" idx="15"/>
          </p:nvPr>
        </p:nvSpPr>
        <p:spPr>
          <a:xfrm>
            <a:off x="4273168" y="2548605"/>
            <a:ext cx="3669049" cy="287248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9" name="Picture Placeholder 8">
            <a:extLst>
              <a:ext uri="{FF2B5EF4-FFF2-40B4-BE49-F238E27FC236}">
                <a16:creationId xmlns:a16="http://schemas.microsoft.com/office/drawing/2014/main" id="{38521667-1494-408A-A54C-6DB0F5CA4850}"/>
              </a:ext>
            </a:extLst>
          </p:cNvPr>
          <p:cNvSpPr>
            <a:spLocks noGrp="1"/>
          </p:cNvSpPr>
          <p:nvPr userDrawn="1">
            <p:ph type="pic" sz="quarter" idx="16"/>
          </p:nvPr>
        </p:nvSpPr>
        <p:spPr>
          <a:xfrm>
            <a:off x="8100587" y="2548605"/>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0" name="Picture Placeholder 9">
            <a:extLst>
              <a:ext uri="{FF2B5EF4-FFF2-40B4-BE49-F238E27FC236}">
                <a16:creationId xmlns:a16="http://schemas.microsoft.com/office/drawing/2014/main" id="{0DF93C59-6671-4342-9C1D-202EB4331089}"/>
              </a:ext>
            </a:extLst>
          </p:cNvPr>
          <p:cNvSpPr>
            <a:spLocks noGrp="1"/>
          </p:cNvSpPr>
          <p:nvPr userDrawn="1">
            <p:ph type="pic" sz="quarter" idx="17"/>
          </p:nvPr>
        </p:nvSpPr>
        <p:spPr>
          <a:xfrm>
            <a:off x="1730519" y="2555170"/>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1" name="Picture Placeholder 10">
            <a:extLst>
              <a:ext uri="{FF2B5EF4-FFF2-40B4-BE49-F238E27FC236}">
                <a16:creationId xmlns:a16="http://schemas.microsoft.com/office/drawing/2014/main" id="{27DE2385-8D3F-4532-830B-9F05BCFF306D}"/>
              </a:ext>
            </a:extLst>
          </p:cNvPr>
          <p:cNvSpPr>
            <a:spLocks noGrp="1"/>
          </p:cNvSpPr>
          <p:nvPr userDrawn="1">
            <p:ph type="pic" sz="quarter" idx="18"/>
          </p:nvPr>
        </p:nvSpPr>
        <p:spPr>
          <a:xfrm>
            <a:off x="4273168" y="503593"/>
            <a:ext cx="1992894"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3" name="Rectangle: Rounded Corners 12">
            <a:extLst>
              <a:ext uri="{FF2B5EF4-FFF2-40B4-BE49-F238E27FC236}">
                <a16:creationId xmlns:a16="http://schemas.microsoft.com/office/drawing/2014/main" id="{E5B42843-0530-49D1-8A47-6D6B542C5A80}"/>
              </a:ext>
            </a:extLst>
          </p:cNvPr>
          <p:cNvSpPr/>
          <p:nvPr userDrawn="1"/>
        </p:nvSpPr>
        <p:spPr>
          <a:xfrm>
            <a:off x="1730519" y="4617720"/>
            <a:ext cx="2384279" cy="1606732"/>
          </a:xfrm>
          <a:prstGeom prst="roundRect">
            <a:avLst>
              <a:gd name="adj" fmla="val 6787"/>
            </a:avLst>
          </a:prstGeom>
          <a:solidFill>
            <a:schemeClr val="accent2"/>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Rounded Corners 16">
            <a:extLst>
              <a:ext uri="{FF2B5EF4-FFF2-40B4-BE49-F238E27FC236}">
                <a16:creationId xmlns:a16="http://schemas.microsoft.com/office/drawing/2014/main" id="{0A33A1C1-74A1-4D48-88D4-5A81044DACFA}"/>
              </a:ext>
            </a:extLst>
          </p:cNvPr>
          <p:cNvSpPr/>
          <p:nvPr userDrawn="1"/>
        </p:nvSpPr>
        <p:spPr>
          <a:xfrm>
            <a:off x="8100587" y="4617720"/>
            <a:ext cx="2819962" cy="1606732"/>
          </a:xfrm>
          <a:prstGeom prst="roundRect">
            <a:avLst>
              <a:gd name="adj" fmla="val 6787"/>
            </a:avLst>
          </a:prstGeom>
          <a:solidFill>
            <a:schemeClr val="accent3"/>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20" name="Graphic 38">
            <a:extLst>
              <a:ext uri="{FF2B5EF4-FFF2-40B4-BE49-F238E27FC236}">
                <a16:creationId xmlns:a16="http://schemas.microsoft.com/office/drawing/2014/main" id="{764A3165-DEB9-47AE-A0D3-DA4966A1C480}"/>
              </a:ext>
            </a:extLst>
          </p:cNvPr>
          <p:cNvGrpSpPr/>
          <p:nvPr userDrawn="1"/>
        </p:nvGrpSpPr>
        <p:grpSpPr>
          <a:xfrm>
            <a:off x="10552290" y="2598903"/>
            <a:ext cx="526233" cy="534913"/>
            <a:chOff x="3867783" y="1582991"/>
            <a:chExt cx="526233" cy="534913"/>
          </a:xfrm>
          <a:solidFill>
            <a:schemeClr val="accent4"/>
          </a:solidFill>
        </p:grpSpPr>
        <p:sp>
          <p:nvSpPr>
            <p:cNvPr id="21" name="Graphic 38">
              <a:extLst>
                <a:ext uri="{FF2B5EF4-FFF2-40B4-BE49-F238E27FC236}">
                  <a16:creationId xmlns:a16="http://schemas.microsoft.com/office/drawing/2014/main" id="{7A558578-796F-4E6B-A29A-51325F2E530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E7D7E26-4E51-49E4-B872-DD805F43B75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4E52F9B9-3561-4127-8533-8D21759C98C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F0AFC664-2BED-4706-927A-00CEA95F9DE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4807F62-9F5B-410C-ABB5-4473DE4F9FD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4698F8B-820B-4DC9-9A75-C250FA2C07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685D89F-DCBB-49EA-8970-3516BB87E27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93B3B64-52D2-43BA-8AFB-0C1FFFE9B34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AF128AE5-BFD9-4CAF-B922-A1BB65D1FF0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EC234E7D-5D50-43FE-A2B0-9650875DF078}"/>
              </a:ext>
            </a:extLst>
          </p:cNvPr>
          <p:cNvGrpSpPr/>
          <p:nvPr userDrawn="1"/>
        </p:nvGrpSpPr>
        <p:grpSpPr>
          <a:xfrm>
            <a:off x="244057" y="2611056"/>
            <a:ext cx="1407277" cy="780637"/>
            <a:chOff x="6495821" y="1090764"/>
            <a:chExt cx="1407277" cy="780637"/>
          </a:xfrm>
        </p:grpSpPr>
        <p:sp>
          <p:nvSpPr>
            <p:cNvPr id="31" name="Graphic 38">
              <a:extLst>
                <a:ext uri="{FF2B5EF4-FFF2-40B4-BE49-F238E27FC236}">
                  <a16:creationId xmlns:a16="http://schemas.microsoft.com/office/drawing/2014/main" id="{9F7A7E4C-6018-4902-B452-027A8E3060F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5BD8DEE-A9AB-4EE4-AF6A-FFB9CA9BA9D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7C6AB5C-E7F9-4B09-A9C9-3F48C5317F9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EB42370-EF79-4ED3-953D-EA281381D09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1C4DF6B-9096-41A3-95EC-2B8EE44F45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851335E-AC48-46B4-9F2B-FA0E932DC60A}"/>
              </a:ext>
            </a:extLst>
          </p:cNvPr>
          <p:cNvSpPr/>
          <p:nvPr userDrawn="1"/>
        </p:nvSpPr>
        <p:spPr>
          <a:xfrm>
            <a:off x="811434" y="595921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2E4C688-85AD-4B4D-A675-ED36807FD58A}"/>
              </a:ext>
            </a:extLst>
          </p:cNvPr>
          <p:cNvGrpSpPr/>
          <p:nvPr userDrawn="1"/>
        </p:nvGrpSpPr>
        <p:grpSpPr>
          <a:xfrm>
            <a:off x="6245556" y="2163715"/>
            <a:ext cx="641221" cy="534951"/>
            <a:chOff x="2853315" y="2121546"/>
            <a:chExt cx="641221" cy="534951"/>
          </a:xfrm>
          <a:solidFill>
            <a:schemeClr val="accent3"/>
          </a:solidFill>
        </p:grpSpPr>
        <p:sp>
          <p:nvSpPr>
            <p:cNvPr id="38" name="Graphic 38">
              <a:extLst>
                <a:ext uri="{FF2B5EF4-FFF2-40B4-BE49-F238E27FC236}">
                  <a16:creationId xmlns:a16="http://schemas.microsoft.com/office/drawing/2014/main" id="{9E888B1A-557C-4F44-871B-E048D59739A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B0A977C-D63B-4836-B4EE-428F3EFFA8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4FCFADE-E5B5-4EB2-9347-FCD8E8BB2CB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52FDC50F-032E-458C-A73C-593CA9D5F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6AD5C6E6-0FDF-45D1-AA38-C5E6B7FC1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F660BF3-AC22-4BCC-B458-D9950C5E23D3}"/>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76453A5-1312-4964-A0B0-FB1727F40F5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DB90D527-8939-4CA3-A998-BD1F3C42031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69CBF9E-CAFB-4FC0-878C-14BBF12EDF9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1DAD3ACE-D39F-41E5-B032-BE119328F59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746B9C79-1DB3-4EF2-8EE2-B2E78E1C9CD9}"/>
              </a:ext>
            </a:extLst>
          </p:cNvPr>
          <p:cNvSpPr/>
          <p:nvPr userDrawn="1"/>
        </p:nvSpPr>
        <p:spPr>
          <a:xfrm>
            <a:off x="4793350" y="616883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A0ECABE8-8C86-459C-B1C0-E86FC90E5610}"/>
              </a:ext>
            </a:extLst>
          </p:cNvPr>
          <p:cNvGrpSpPr/>
          <p:nvPr userDrawn="1"/>
        </p:nvGrpSpPr>
        <p:grpSpPr>
          <a:xfrm>
            <a:off x="3396273" y="521986"/>
            <a:ext cx="336664" cy="336745"/>
            <a:chOff x="9342265" y="2571740"/>
            <a:chExt cx="336664" cy="336745"/>
          </a:xfrm>
        </p:grpSpPr>
        <p:sp>
          <p:nvSpPr>
            <p:cNvPr id="50" name="Graphic 38">
              <a:extLst>
                <a:ext uri="{FF2B5EF4-FFF2-40B4-BE49-F238E27FC236}">
                  <a16:creationId xmlns:a16="http://schemas.microsoft.com/office/drawing/2014/main" id="{F23018DC-CE60-4A8A-8599-1F705C9A28F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3896D80-D4BD-4CFA-854E-5AC4BB4C141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AA3EED62-E7E8-462A-8DCF-E9B2AA90B21F}"/>
              </a:ext>
            </a:extLst>
          </p:cNvPr>
          <p:cNvSpPr/>
          <p:nvPr userDrawn="1"/>
        </p:nvSpPr>
        <p:spPr>
          <a:xfrm>
            <a:off x="7402544" y="622075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7BB55D-A058-4EF6-93AD-FFA03780A1ED}"/>
              </a:ext>
            </a:extLst>
          </p:cNvPr>
          <p:cNvSpPr/>
          <p:nvPr userDrawn="1"/>
        </p:nvSpPr>
        <p:spPr>
          <a:xfrm>
            <a:off x="326038" y="5620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2E44B1FE-546D-4071-9953-8E64FF86FBD8}"/>
              </a:ext>
            </a:extLst>
          </p:cNvPr>
          <p:cNvGrpSpPr/>
          <p:nvPr userDrawn="1"/>
        </p:nvGrpSpPr>
        <p:grpSpPr>
          <a:xfrm>
            <a:off x="7279196" y="5424262"/>
            <a:ext cx="641221" cy="534951"/>
            <a:chOff x="2853315" y="2121546"/>
            <a:chExt cx="641221" cy="534951"/>
          </a:xfrm>
          <a:solidFill>
            <a:schemeClr val="accent2"/>
          </a:solidFill>
        </p:grpSpPr>
        <p:sp>
          <p:nvSpPr>
            <p:cNvPr id="55" name="Graphic 38">
              <a:extLst>
                <a:ext uri="{FF2B5EF4-FFF2-40B4-BE49-F238E27FC236}">
                  <a16:creationId xmlns:a16="http://schemas.microsoft.com/office/drawing/2014/main" id="{59B39170-D20D-4C7C-B11B-EB9DC09D2D0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0A9FE79-52DB-45AE-B229-96F9295AF01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EB99D37-406F-458F-A1D3-AA5BC06A95F4}"/>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5F7CD0DC-84FE-4C05-A796-44797AC28C4F}"/>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6559807-36B9-4DA4-AD0A-3C90C4222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D56E642-C3F7-4EA4-B1C7-FA35890EC1F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5C0A3D-1076-4230-AD2E-EAF94E43A0F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D7A7B61-E3FE-4FC8-A4A8-2A18BD1603D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DC2B3BD3-0765-48FA-B50E-8A7474B96F8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64" name="Graphic 38">
            <a:extLst>
              <a:ext uri="{FF2B5EF4-FFF2-40B4-BE49-F238E27FC236}">
                <a16:creationId xmlns:a16="http://schemas.microsoft.com/office/drawing/2014/main" id="{CAF4349D-E2A5-4DF6-8A6E-444281B288BE}"/>
              </a:ext>
            </a:extLst>
          </p:cNvPr>
          <p:cNvGrpSpPr/>
          <p:nvPr userDrawn="1"/>
        </p:nvGrpSpPr>
        <p:grpSpPr>
          <a:xfrm>
            <a:off x="10764055" y="5965991"/>
            <a:ext cx="336664" cy="336745"/>
            <a:chOff x="9342265" y="2571740"/>
            <a:chExt cx="336664" cy="336745"/>
          </a:xfrm>
        </p:grpSpPr>
        <p:sp>
          <p:nvSpPr>
            <p:cNvPr id="65" name="Graphic 38">
              <a:extLst>
                <a:ext uri="{FF2B5EF4-FFF2-40B4-BE49-F238E27FC236}">
                  <a16:creationId xmlns:a16="http://schemas.microsoft.com/office/drawing/2014/main" id="{044A85DC-C2A3-47CE-8CC4-CBD27B5B02D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CC5F8F10-1C7F-4AC0-8951-5D9F0724976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7" name="Graphic 38">
            <a:extLst>
              <a:ext uri="{FF2B5EF4-FFF2-40B4-BE49-F238E27FC236}">
                <a16:creationId xmlns:a16="http://schemas.microsoft.com/office/drawing/2014/main" id="{4C4C86FB-B70D-4FF8-8486-3E607C09C129}"/>
              </a:ext>
            </a:extLst>
          </p:cNvPr>
          <p:cNvSpPr/>
          <p:nvPr userDrawn="1"/>
        </p:nvSpPr>
        <p:spPr>
          <a:xfrm>
            <a:off x="11131518" y="34978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EC5DA5A-DC7D-4AFB-AB88-CB4E3218E2D5}"/>
              </a:ext>
            </a:extLst>
          </p:cNvPr>
          <p:cNvSpPr/>
          <p:nvPr userDrawn="1"/>
        </p:nvSpPr>
        <p:spPr>
          <a:xfrm>
            <a:off x="1035961" y="54099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666414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C6FA5FA-E1A7-46F8-AF24-F6CDA2E0B718}"/>
              </a:ext>
            </a:extLst>
          </p:cNvPr>
          <p:cNvSpPr/>
          <p:nvPr userDrawn="1"/>
        </p:nvSpPr>
        <p:spPr>
          <a:xfrm>
            <a:off x="562204" y="1404065"/>
            <a:ext cx="3933596" cy="3769232"/>
          </a:xfrm>
          <a:custGeom>
            <a:avLst/>
            <a:gdLst>
              <a:gd name="connsiteX0" fmla="*/ 1557777 w 4382162"/>
              <a:gd name="connsiteY0" fmla="*/ 978 h 4199055"/>
              <a:gd name="connsiteX1" fmla="*/ 4167229 w 4382162"/>
              <a:gd name="connsiteY1" fmla="*/ 759959 h 4199055"/>
              <a:gd name="connsiteX2" fmla="*/ 3428485 w 4382162"/>
              <a:gd name="connsiteY2" fmla="*/ 3540328 h 4199055"/>
              <a:gd name="connsiteX3" fmla="*/ 325754 w 4382162"/>
              <a:gd name="connsiteY3" fmla="*/ 3795531 h 4199055"/>
              <a:gd name="connsiteX4" fmla="*/ 527229 w 4382162"/>
              <a:gd name="connsiteY4" fmla="*/ 209257 h 4199055"/>
              <a:gd name="connsiteX5" fmla="*/ 1557777 w 4382162"/>
              <a:gd name="connsiteY5" fmla="*/ 978 h 41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162" h="4199055">
                <a:moveTo>
                  <a:pt x="1557777" y="978"/>
                </a:moveTo>
                <a:cubicBezTo>
                  <a:pt x="2541604" y="21983"/>
                  <a:pt x="3834794" y="378274"/>
                  <a:pt x="4167229" y="759959"/>
                </a:cubicBezTo>
                <a:cubicBezTo>
                  <a:pt x="4650773" y="1315138"/>
                  <a:pt x="4281571" y="2687241"/>
                  <a:pt x="3428485" y="3540328"/>
                </a:cubicBezTo>
                <a:cubicBezTo>
                  <a:pt x="2575399" y="4393414"/>
                  <a:pt x="809297" y="4350709"/>
                  <a:pt x="325754" y="3795531"/>
                </a:cubicBezTo>
                <a:cubicBezTo>
                  <a:pt x="-157789" y="3240352"/>
                  <a:pt x="-113017" y="715186"/>
                  <a:pt x="527229" y="209257"/>
                </a:cubicBezTo>
                <a:cubicBezTo>
                  <a:pt x="727306" y="51155"/>
                  <a:pt x="1110583" y="-8571"/>
                  <a:pt x="1557777" y="9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8">
            <a:extLst>
              <a:ext uri="{FF2B5EF4-FFF2-40B4-BE49-F238E27FC236}">
                <a16:creationId xmlns:a16="http://schemas.microsoft.com/office/drawing/2014/main" id="{3C256014-C218-44E1-8549-5A5F4793DAEA}"/>
              </a:ext>
            </a:extLst>
          </p:cNvPr>
          <p:cNvSpPr>
            <a:spLocks noGrp="1"/>
          </p:cNvSpPr>
          <p:nvPr>
            <p:ph type="pic" sz="quarter" idx="14"/>
          </p:nvPr>
        </p:nvSpPr>
        <p:spPr>
          <a:xfrm>
            <a:off x="769033" y="1544383"/>
            <a:ext cx="3933596" cy="3769233"/>
          </a:xfrm>
          <a:custGeom>
            <a:avLst/>
            <a:gdLst>
              <a:gd name="connsiteX0" fmla="*/ 1216332 w 3421648"/>
              <a:gd name="connsiteY0" fmla="*/ 764 h 3278677"/>
              <a:gd name="connsiteX1" fmla="*/ 3253826 w 3421648"/>
              <a:gd name="connsiteY1" fmla="*/ 593386 h 3278677"/>
              <a:gd name="connsiteX2" fmla="*/ 2677005 w 3421648"/>
              <a:gd name="connsiteY2" fmla="*/ 2764334 h 3278677"/>
              <a:gd name="connsiteX3" fmla="*/ 254353 w 3421648"/>
              <a:gd name="connsiteY3" fmla="*/ 2963600 h 3278677"/>
              <a:gd name="connsiteX4" fmla="*/ 411667 w 3421648"/>
              <a:gd name="connsiteY4" fmla="*/ 163391 h 3278677"/>
              <a:gd name="connsiteX5" fmla="*/ 1216332 w 3421648"/>
              <a:gd name="connsiteY5" fmla="*/ 764 h 327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1648" h="3278677">
                <a:moveTo>
                  <a:pt x="1216332" y="764"/>
                </a:moveTo>
                <a:cubicBezTo>
                  <a:pt x="1984517" y="17165"/>
                  <a:pt x="2994256" y="295362"/>
                  <a:pt x="3253826" y="593386"/>
                </a:cubicBezTo>
                <a:cubicBezTo>
                  <a:pt x="3631383" y="1026877"/>
                  <a:pt x="3343105" y="2098233"/>
                  <a:pt x="2677005" y="2764334"/>
                </a:cubicBezTo>
                <a:cubicBezTo>
                  <a:pt x="2010904" y="3430435"/>
                  <a:pt x="631909" y="3397090"/>
                  <a:pt x="254353" y="2963600"/>
                </a:cubicBezTo>
                <a:cubicBezTo>
                  <a:pt x="-123204" y="2530109"/>
                  <a:pt x="-88245" y="558427"/>
                  <a:pt x="411667" y="163391"/>
                </a:cubicBezTo>
                <a:cubicBezTo>
                  <a:pt x="567890" y="39943"/>
                  <a:pt x="867157" y="-6692"/>
                  <a:pt x="1216332" y="764"/>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46308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8CCC93E-371A-46E4-A7C2-E99DBA2E146B}"/>
              </a:ext>
            </a:extLst>
          </p:cNvPr>
          <p:cNvSpPr/>
          <p:nvPr userDrawn="1"/>
        </p:nvSpPr>
        <p:spPr>
          <a:xfrm flipH="1">
            <a:off x="8372728"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43C4DE3A-B0F0-4212-9730-1F5C538D0BB9}"/>
              </a:ext>
            </a:extLst>
          </p:cNvPr>
          <p:cNvSpPr>
            <a:spLocks noGrp="1"/>
          </p:cNvSpPr>
          <p:nvPr>
            <p:ph type="pic" sz="quarter" idx="17"/>
          </p:nvPr>
        </p:nvSpPr>
        <p:spPr>
          <a:xfrm>
            <a:off x="8806233" y="309414"/>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701FA197-4042-4216-892E-D62CACE25FFC}"/>
              </a:ext>
            </a:extLst>
          </p:cNvPr>
          <p:cNvSpPr>
            <a:spLocks noGrp="1"/>
          </p:cNvSpPr>
          <p:nvPr>
            <p:ph type="pic" sz="quarter" idx="18"/>
          </p:nvPr>
        </p:nvSpPr>
        <p:spPr>
          <a:xfrm>
            <a:off x="5743718" y="1876956"/>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0BF6AA51-66FB-4594-9E90-5634EF025E8E}"/>
              </a:ext>
            </a:extLst>
          </p:cNvPr>
          <p:cNvGrpSpPr/>
          <p:nvPr userDrawn="1"/>
        </p:nvGrpSpPr>
        <p:grpSpPr>
          <a:xfrm>
            <a:off x="4948507" y="61030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22AE1838-E76C-4E3E-AC24-7EEFDA12E09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640E8A8-A685-40B8-BF8A-0A9754A0E4B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7104457-5B19-447A-9870-4BFB9E0E40A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4ABFD10-6BEA-454C-870A-249935FBB0B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D51E4BE-80A9-44E8-8079-348D1B8FEED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636AED-857E-4D90-B1A0-634B6F7BBBB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B58A4DF-7205-4376-AEA6-DAD36B6F1DF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8FC4050-C29B-41A8-8A17-2FAC23401F1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1EA37D1-24EE-40C6-A6A8-FCC7486DDB7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6BA7C5DA-DC59-4318-B2C5-C4DB15A3CC38}"/>
              </a:ext>
            </a:extLst>
          </p:cNvPr>
          <p:cNvGrpSpPr/>
          <p:nvPr userDrawn="1"/>
        </p:nvGrpSpPr>
        <p:grpSpPr>
          <a:xfrm>
            <a:off x="6227183" y="445395"/>
            <a:ext cx="1407277" cy="780637"/>
            <a:chOff x="6495821" y="1090764"/>
            <a:chExt cx="1407277" cy="780637"/>
          </a:xfrm>
        </p:grpSpPr>
        <p:sp>
          <p:nvSpPr>
            <p:cNvPr id="18" name="Graphic 38">
              <a:extLst>
                <a:ext uri="{FF2B5EF4-FFF2-40B4-BE49-F238E27FC236}">
                  <a16:creationId xmlns:a16="http://schemas.microsoft.com/office/drawing/2014/main" id="{2D1699D3-D6C2-43A3-9CC0-8C77009C5E4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DE3F97D-A351-46BA-81A9-D1B4B659B4F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2483A7B-142D-4596-B0F3-C374B0922BA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61FC8A7-6DDF-4846-AA26-47E30C86E35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0AAF01F0-E86E-4213-B081-0C6CBE33BC5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09327147-B5D6-494F-B9FB-B780C04131D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F9AF0A68-63D3-4184-B81E-6A736BF53C31}"/>
              </a:ext>
            </a:extLst>
          </p:cNvPr>
          <p:cNvGrpSpPr/>
          <p:nvPr userDrawn="1"/>
        </p:nvGrpSpPr>
        <p:grpSpPr>
          <a:xfrm>
            <a:off x="5250050" y="1398161"/>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997552FD-A284-4ABE-9083-6F0337EAD78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2BD563E-EEF1-49CE-A2BC-F13825D38CC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32EA29F-72D5-44B3-B925-FBD09F6FD12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76B0D81-8D07-4903-BB2B-EE5B2A44ACC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3B549BA-97FF-4895-9FE0-CF6C843D992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309F53B2-1B43-4017-970D-9BE9D01107A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234B8E45-5EF7-4515-BBEF-658EE8904C0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EF5658-C0CF-491F-B707-554D9D54D46D}"/>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1468D80-7B40-4594-A00A-2C11F4E5F22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58B260E6-CBE6-4A94-B6EE-37BD22D87AD3}"/>
              </a:ext>
            </a:extLst>
          </p:cNvPr>
          <p:cNvSpPr/>
          <p:nvPr userDrawn="1"/>
        </p:nvSpPr>
        <p:spPr>
          <a:xfrm>
            <a:off x="7931093" y="132792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1931392-2CF1-4B9D-A238-2A5845546ECE}"/>
              </a:ext>
            </a:extLst>
          </p:cNvPr>
          <p:cNvSpPr/>
          <p:nvPr userDrawn="1"/>
        </p:nvSpPr>
        <p:spPr>
          <a:xfrm>
            <a:off x="5317727" y="523112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FA290D1F-1936-48EA-BAED-FFE7FCEB5FCF}"/>
              </a:ext>
            </a:extLst>
          </p:cNvPr>
          <p:cNvGrpSpPr/>
          <p:nvPr userDrawn="1"/>
        </p:nvGrpSpPr>
        <p:grpSpPr>
          <a:xfrm>
            <a:off x="3322095" y="196260"/>
            <a:ext cx="336664" cy="336745"/>
            <a:chOff x="9342265" y="2571740"/>
            <a:chExt cx="336664" cy="336745"/>
          </a:xfrm>
        </p:grpSpPr>
        <p:sp>
          <p:nvSpPr>
            <p:cNvPr id="37" name="Graphic 38">
              <a:extLst>
                <a:ext uri="{FF2B5EF4-FFF2-40B4-BE49-F238E27FC236}">
                  <a16:creationId xmlns:a16="http://schemas.microsoft.com/office/drawing/2014/main" id="{F8A82AEF-7752-40BC-955B-77A96548549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158F1B5-6F71-42B3-AFD3-D87AFEEACB3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857B4F-F2FA-46EA-B3A3-801F33A42162}"/>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CB9187C-7D8D-4D07-9FFC-8F2FE2617AA5}"/>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507E0064-1674-4468-8685-28DFE1B427AD}"/>
              </a:ext>
            </a:extLst>
          </p:cNvPr>
          <p:cNvGrpSpPr/>
          <p:nvPr userDrawn="1"/>
        </p:nvGrpSpPr>
        <p:grpSpPr>
          <a:xfrm>
            <a:off x="10485465" y="5139132"/>
            <a:ext cx="641221" cy="534951"/>
            <a:chOff x="2853315" y="2121546"/>
            <a:chExt cx="641221" cy="534951"/>
          </a:xfrm>
          <a:solidFill>
            <a:schemeClr val="accent2"/>
          </a:solidFill>
        </p:grpSpPr>
        <p:sp>
          <p:nvSpPr>
            <p:cNvPr id="42" name="Graphic 38">
              <a:extLst>
                <a:ext uri="{FF2B5EF4-FFF2-40B4-BE49-F238E27FC236}">
                  <a16:creationId xmlns:a16="http://schemas.microsoft.com/office/drawing/2014/main" id="{1F2EDAC7-50F5-421F-956B-E3ADB0486A1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AE2115B9-6D6A-4873-B930-AE2B32F413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F9B1C45-6ABA-4D20-984B-1BF3A1AD5D6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45F8116-2E5E-45A4-95D5-CE366DB0B1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E56BCD1F-F057-4E4E-A11D-AE139D688BF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C60089F-ECE2-4CD5-B94D-362360428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DEE9FAC2-BF07-46A0-A45A-D24C6120C4E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5F60E87C-B731-4EC9-B996-18E3074E14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C49AB2-E59F-44F3-BA8C-58A2E5E774C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51" name="Graphic 38">
            <a:extLst>
              <a:ext uri="{FF2B5EF4-FFF2-40B4-BE49-F238E27FC236}">
                <a16:creationId xmlns:a16="http://schemas.microsoft.com/office/drawing/2014/main" id="{B5761636-203C-4C7C-95A6-3EB5FA2C3079}"/>
              </a:ext>
            </a:extLst>
          </p:cNvPr>
          <p:cNvGrpSpPr/>
          <p:nvPr userDrawn="1"/>
        </p:nvGrpSpPr>
        <p:grpSpPr>
          <a:xfrm>
            <a:off x="11280889" y="5505711"/>
            <a:ext cx="336664" cy="336745"/>
            <a:chOff x="9342265" y="2571740"/>
            <a:chExt cx="336664" cy="336745"/>
          </a:xfrm>
        </p:grpSpPr>
        <p:sp>
          <p:nvSpPr>
            <p:cNvPr id="52" name="Graphic 38">
              <a:extLst>
                <a:ext uri="{FF2B5EF4-FFF2-40B4-BE49-F238E27FC236}">
                  <a16:creationId xmlns:a16="http://schemas.microsoft.com/office/drawing/2014/main" id="{5E31BD89-14EE-4C00-8687-78660F6556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9034C953-0D29-480E-BFAA-C5ECB096B8A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4" name="Graphic 38">
            <a:extLst>
              <a:ext uri="{FF2B5EF4-FFF2-40B4-BE49-F238E27FC236}">
                <a16:creationId xmlns:a16="http://schemas.microsoft.com/office/drawing/2014/main" id="{4F725D5B-2CB7-49FC-B47E-BC86E0756E41}"/>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8405855E-F180-41B8-B6DB-C98F42532DFA}"/>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162020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A8395B9-0796-41DD-8F63-780B6C6C75FB}"/>
              </a:ext>
            </a:extLst>
          </p:cNvPr>
          <p:cNvSpPr/>
          <p:nvPr userDrawn="1"/>
        </p:nvSpPr>
        <p:spPr>
          <a:xfrm>
            <a:off x="-797" y="-3563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6" name="Graphic 38">
            <a:extLst>
              <a:ext uri="{FF2B5EF4-FFF2-40B4-BE49-F238E27FC236}">
                <a16:creationId xmlns:a16="http://schemas.microsoft.com/office/drawing/2014/main" id="{59C07BF2-B551-490F-9824-07C274692E2C}"/>
              </a:ext>
            </a:extLst>
          </p:cNvPr>
          <p:cNvGrpSpPr/>
          <p:nvPr userDrawn="1"/>
        </p:nvGrpSpPr>
        <p:grpSpPr>
          <a:xfrm>
            <a:off x="9940426" y="967239"/>
            <a:ext cx="526233" cy="534913"/>
            <a:chOff x="3867783" y="1582991"/>
            <a:chExt cx="526233" cy="534913"/>
          </a:xfrm>
          <a:solidFill>
            <a:schemeClr val="accent4"/>
          </a:solidFill>
        </p:grpSpPr>
        <p:sp>
          <p:nvSpPr>
            <p:cNvPr id="17" name="Graphic 38">
              <a:extLst>
                <a:ext uri="{FF2B5EF4-FFF2-40B4-BE49-F238E27FC236}">
                  <a16:creationId xmlns:a16="http://schemas.microsoft.com/office/drawing/2014/main" id="{2F23537B-BDB0-40F8-B6D4-8FD4A2B153E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26B5B2FB-BE2D-4C19-85DC-DF5FD774602E}"/>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CAC446B-31AC-45A1-BF16-7580EA1FE2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D3BFB0B5-5E0C-47B1-B3AD-15C745375B6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92A6D80-48F4-41B2-A5C5-8EC7691B03B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4A7DBE0-2427-44B3-8061-2CF37D529C0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5292572-46EA-4AB3-8BF8-1CE690A7196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4637B6E-06A0-44CF-A049-449DDBDB4F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D859C742-DC90-45A7-97F2-D7E3D65FEEA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DCFDE701-9ADC-42F4-BD36-7988E0AC365D}"/>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AAD3A8B-76D9-4E14-8BE4-7226CAE50D42}"/>
              </a:ext>
            </a:extLst>
          </p:cNvPr>
          <p:cNvSpPr/>
          <p:nvPr userDrawn="1"/>
        </p:nvSpPr>
        <p:spPr>
          <a:xfrm>
            <a:off x="7695265" y="43619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5C46D7E1-287A-4297-B3C1-04919964CDE0}"/>
              </a:ext>
            </a:extLst>
          </p:cNvPr>
          <p:cNvSpPr/>
          <p:nvPr userDrawn="1"/>
        </p:nvSpPr>
        <p:spPr>
          <a:xfrm>
            <a:off x="7421404" y="5792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2CF7BCA9-55EF-459F-947D-EA921A7077C8}"/>
              </a:ext>
            </a:extLst>
          </p:cNvPr>
          <p:cNvGrpSpPr/>
          <p:nvPr userDrawn="1"/>
        </p:nvGrpSpPr>
        <p:grpSpPr>
          <a:xfrm>
            <a:off x="3128158" y="1124816"/>
            <a:ext cx="336664" cy="336745"/>
            <a:chOff x="9342265" y="2571740"/>
            <a:chExt cx="336664" cy="336745"/>
          </a:xfrm>
        </p:grpSpPr>
        <p:sp>
          <p:nvSpPr>
            <p:cNvPr id="30" name="Graphic 38">
              <a:extLst>
                <a:ext uri="{FF2B5EF4-FFF2-40B4-BE49-F238E27FC236}">
                  <a16:creationId xmlns:a16="http://schemas.microsoft.com/office/drawing/2014/main" id="{22D9BFEB-2BFE-4C32-8E5F-445AD07119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5909BCA-BE35-466B-B717-D7015F62E9C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64D5BE77-0978-4CFD-BE2F-C06A4B3833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C104B95E-F62C-4B35-B16A-60B185947644}"/>
              </a:ext>
            </a:extLst>
          </p:cNvPr>
          <p:cNvGrpSpPr/>
          <p:nvPr userDrawn="1"/>
        </p:nvGrpSpPr>
        <p:grpSpPr>
          <a:xfrm>
            <a:off x="4932959" y="500903"/>
            <a:ext cx="641221" cy="534951"/>
            <a:chOff x="2853315" y="2121546"/>
            <a:chExt cx="641221" cy="534951"/>
          </a:xfrm>
          <a:solidFill>
            <a:schemeClr val="accent3"/>
          </a:solidFill>
        </p:grpSpPr>
        <p:sp>
          <p:nvSpPr>
            <p:cNvPr id="34" name="Graphic 38">
              <a:extLst>
                <a:ext uri="{FF2B5EF4-FFF2-40B4-BE49-F238E27FC236}">
                  <a16:creationId xmlns:a16="http://schemas.microsoft.com/office/drawing/2014/main" id="{DEE3D2EC-4402-4C19-B505-169519C28AE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D2C519-0FF9-4A25-9074-78143C136A3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05F939-9FAD-41A9-A4A0-CA92F3FEC89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753FE36D-C2FA-4D06-8E89-8DF6A9EAA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3A04AFB-6864-4510-ACBA-5629A68E04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CE41A46B-0077-4D64-BA20-F4EF4FE42FA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F3EAF8F-DDED-4448-B1D9-67C69707BE5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04FCA7F9-CD80-4B36-9AF5-A83FB60283E4}"/>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BE66417-BD81-4D2D-B662-756EAF2397B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E07C2C4A-6F44-406B-B8F2-01263E15A7C4}"/>
              </a:ext>
            </a:extLst>
          </p:cNvPr>
          <p:cNvGrpSpPr/>
          <p:nvPr userDrawn="1"/>
        </p:nvGrpSpPr>
        <p:grpSpPr>
          <a:xfrm>
            <a:off x="11229172" y="5179139"/>
            <a:ext cx="336664" cy="336745"/>
            <a:chOff x="9342265" y="2571740"/>
            <a:chExt cx="336664" cy="336745"/>
          </a:xfrm>
        </p:grpSpPr>
        <p:sp>
          <p:nvSpPr>
            <p:cNvPr id="44" name="Graphic 38">
              <a:extLst>
                <a:ext uri="{FF2B5EF4-FFF2-40B4-BE49-F238E27FC236}">
                  <a16:creationId xmlns:a16="http://schemas.microsoft.com/office/drawing/2014/main" id="{7D99550E-FF26-428D-AF52-80F895D0FF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816560C8-8A19-4BE7-BE6E-C2B3180755A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F9E21F99-1371-4903-9926-94DA58FB25B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6A6437B-3957-4F75-BA20-05D8B4DD25E4}"/>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C328637F-A3C3-427C-8F77-CF8EB33A9969}"/>
              </a:ext>
            </a:extLst>
          </p:cNvPr>
          <p:cNvSpPr/>
          <p:nvPr userDrawn="1"/>
        </p:nvSpPr>
        <p:spPr>
          <a:xfrm>
            <a:off x="1606009" y="595640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2" name="Rectangle: Rounded Corners 1">
            <a:extLst>
              <a:ext uri="{FF2B5EF4-FFF2-40B4-BE49-F238E27FC236}">
                <a16:creationId xmlns:a16="http://schemas.microsoft.com/office/drawing/2014/main" id="{101FF861-C136-449E-B97F-A99E4B63BF8A}"/>
              </a:ext>
            </a:extLst>
          </p:cNvPr>
          <p:cNvSpPr/>
          <p:nvPr userDrawn="1"/>
        </p:nvSpPr>
        <p:spPr>
          <a:xfrm flipH="1">
            <a:off x="2247937" y="2384891"/>
            <a:ext cx="2295950" cy="3465511"/>
          </a:xfrm>
          <a:prstGeom prst="roundRect">
            <a:avLst>
              <a:gd name="adj" fmla="val 6710"/>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9" name="Picture Placeholder 4">
            <a:extLst>
              <a:ext uri="{FF2B5EF4-FFF2-40B4-BE49-F238E27FC236}">
                <a16:creationId xmlns:a16="http://schemas.microsoft.com/office/drawing/2014/main" id="{061DF89D-6939-478A-B204-27BCE2325694}"/>
              </a:ext>
            </a:extLst>
          </p:cNvPr>
          <p:cNvSpPr>
            <a:spLocks noGrp="1"/>
          </p:cNvSpPr>
          <p:nvPr>
            <p:ph type="pic" sz="quarter" idx="18"/>
          </p:nvPr>
        </p:nvSpPr>
        <p:spPr>
          <a:xfrm>
            <a:off x="2430067"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0" name="Rectangle: Rounded Corners 49">
            <a:extLst>
              <a:ext uri="{FF2B5EF4-FFF2-40B4-BE49-F238E27FC236}">
                <a16:creationId xmlns:a16="http://schemas.microsoft.com/office/drawing/2014/main" id="{1F14DC21-C242-4C2F-955E-A25199D7352E}"/>
              </a:ext>
            </a:extLst>
          </p:cNvPr>
          <p:cNvSpPr/>
          <p:nvPr userDrawn="1"/>
        </p:nvSpPr>
        <p:spPr>
          <a:xfrm flipH="1">
            <a:off x="4888279"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3" name="Picture Placeholder 4">
            <a:extLst>
              <a:ext uri="{FF2B5EF4-FFF2-40B4-BE49-F238E27FC236}">
                <a16:creationId xmlns:a16="http://schemas.microsoft.com/office/drawing/2014/main" id="{3B8D82C8-103E-486D-9099-2BF83EA6EA79}"/>
              </a:ext>
            </a:extLst>
          </p:cNvPr>
          <p:cNvSpPr>
            <a:spLocks noGrp="1"/>
          </p:cNvSpPr>
          <p:nvPr>
            <p:ph type="pic" sz="quarter" idx="19"/>
          </p:nvPr>
        </p:nvSpPr>
        <p:spPr>
          <a:xfrm>
            <a:off x="5070409"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4" name="Rectangle: Rounded Corners 63">
            <a:extLst>
              <a:ext uri="{FF2B5EF4-FFF2-40B4-BE49-F238E27FC236}">
                <a16:creationId xmlns:a16="http://schemas.microsoft.com/office/drawing/2014/main" id="{5E238609-6CA8-411E-B1AD-105EADD52A51}"/>
              </a:ext>
            </a:extLst>
          </p:cNvPr>
          <p:cNvSpPr/>
          <p:nvPr userDrawn="1"/>
        </p:nvSpPr>
        <p:spPr>
          <a:xfrm flipH="1">
            <a:off x="7564388"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7" name="Picture Placeholder 4">
            <a:extLst>
              <a:ext uri="{FF2B5EF4-FFF2-40B4-BE49-F238E27FC236}">
                <a16:creationId xmlns:a16="http://schemas.microsoft.com/office/drawing/2014/main" id="{4023F06E-6D94-41A0-8AB9-A83EA7E27118}"/>
              </a:ext>
            </a:extLst>
          </p:cNvPr>
          <p:cNvSpPr>
            <a:spLocks noGrp="1"/>
          </p:cNvSpPr>
          <p:nvPr>
            <p:ph type="pic" sz="quarter" idx="20"/>
          </p:nvPr>
        </p:nvSpPr>
        <p:spPr>
          <a:xfrm>
            <a:off x="7746518"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4071296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55092D-D338-448C-A08E-EEEB92460F82}"/>
              </a:ext>
            </a:extLst>
          </p:cNvPr>
          <p:cNvSpPr/>
          <p:nvPr userDrawn="1"/>
        </p:nvSpPr>
        <p:spPr>
          <a:xfrm flipH="1">
            <a:off x="469899" y="1021074"/>
            <a:ext cx="11252200" cy="4815852"/>
          </a:xfrm>
          <a:prstGeom prst="roundRect">
            <a:avLst>
              <a:gd name="adj" fmla="val 6910"/>
            </a:avLst>
          </a:prstGeom>
          <a:solidFill>
            <a:schemeClr val="accent3"/>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Picture Placeholder 4">
            <a:extLst>
              <a:ext uri="{FF2B5EF4-FFF2-40B4-BE49-F238E27FC236}">
                <a16:creationId xmlns:a16="http://schemas.microsoft.com/office/drawing/2014/main" id="{58A9554D-81B4-452D-B993-B46C78B22116}"/>
              </a:ext>
            </a:extLst>
          </p:cNvPr>
          <p:cNvSpPr>
            <a:spLocks noGrp="1"/>
          </p:cNvSpPr>
          <p:nvPr>
            <p:ph type="pic" sz="quarter" idx="18"/>
          </p:nvPr>
        </p:nvSpPr>
        <p:spPr>
          <a:xfrm>
            <a:off x="779066" y="1308101"/>
            <a:ext cx="3513533" cy="4241798"/>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4" name="Graphic 38">
            <a:extLst>
              <a:ext uri="{FF2B5EF4-FFF2-40B4-BE49-F238E27FC236}">
                <a16:creationId xmlns:a16="http://schemas.microsoft.com/office/drawing/2014/main" id="{50A855B8-EEE4-4773-A7BC-A2D00D04975E}"/>
              </a:ext>
            </a:extLst>
          </p:cNvPr>
          <p:cNvGrpSpPr/>
          <p:nvPr userDrawn="1"/>
        </p:nvGrpSpPr>
        <p:grpSpPr>
          <a:xfrm>
            <a:off x="9940426" y="96723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7DD1D9F4-0256-4D5B-8691-C2C591CBA16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74C9C5A-D9D7-444A-BABF-1DE95097E0A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ED264F-3696-4685-BE58-05C67519422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AB1A256-7FE8-4098-B9A1-14AD47D0215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5B621E9-9AC0-4766-802D-1CA8A277D4C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EA51A11B-67CC-442B-A5A0-E4DA4985631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F12BFA94-A2D8-492B-91FA-DF06BFB3DF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CF2C18E-474B-405C-85D6-DBF04B4938C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525EAAD-651C-4907-B82F-46CF579FDCD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4" name="Graphic 38">
            <a:extLst>
              <a:ext uri="{FF2B5EF4-FFF2-40B4-BE49-F238E27FC236}">
                <a16:creationId xmlns:a16="http://schemas.microsoft.com/office/drawing/2014/main" id="{2B38C7DC-0ADC-4261-A672-F95235ABF315}"/>
              </a:ext>
            </a:extLst>
          </p:cNvPr>
          <p:cNvSpPr/>
          <p:nvPr userDrawn="1"/>
        </p:nvSpPr>
        <p:spPr>
          <a:xfrm>
            <a:off x="4601766" y="536994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13B01E12-E75D-4A88-9630-69FD6DFECC0C}"/>
              </a:ext>
            </a:extLst>
          </p:cNvPr>
          <p:cNvSpPr/>
          <p:nvPr userDrawn="1"/>
        </p:nvSpPr>
        <p:spPr>
          <a:xfrm>
            <a:off x="8187115" y="24950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A08E01C-67DB-4185-BE09-C44CA5FC9282}"/>
              </a:ext>
            </a:extLst>
          </p:cNvPr>
          <p:cNvSpPr/>
          <p:nvPr userDrawn="1"/>
        </p:nvSpPr>
        <p:spPr>
          <a:xfrm>
            <a:off x="5706904" y="575009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7" name="Graphic 38">
            <a:extLst>
              <a:ext uri="{FF2B5EF4-FFF2-40B4-BE49-F238E27FC236}">
                <a16:creationId xmlns:a16="http://schemas.microsoft.com/office/drawing/2014/main" id="{F2ACD251-663C-40AC-85F1-4D702E26C30F}"/>
              </a:ext>
            </a:extLst>
          </p:cNvPr>
          <p:cNvGrpSpPr/>
          <p:nvPr userDrawn="1"/>
        </p:nvGrpSpPr>
        <p:grpSpPr>
          <a:xfrm>
            <a:off x="4680576" y="823990"/>
            <a:ext cx="336664" cy="336745"/>
            <a:chOff x="9342265" y="2571740"/>
            <a:chExt cx="336664" cy="336745"/>
          </a:xfrm>
        </p:grpSpPr>
        <p:sp>
          <p:nvSpPr>
            <p:cNvPr id="18" name="Graphic 38">
              <a:extLst>
                <a:ext uri="{FF2B5EF4-FFF2-40B4-BE49-F238E27FC236}">
                  <a16:creationId xmlns:a16="http://schemas.microsoft.com/office/drawing/2014/main" id="{4E61FA05-8688-42C7-B26F-68374E3B042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92A303C-5BFA-4722-9D57-7F6E1F2C27D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A94537FD-9C36-486B-A77A-27D65F58AD00}"/>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6666609F-102E-4016-8BCB-3EC56BBADAF0}"/>
              </a:ext>
            </a:extLst>
          </p:cNvPr>
          <p:cNvGrpSpPr/>
          <p:nvPr userDrawn="1"/>
        </p:nvGrpSpPr>
        <p:grpSpPr>
          <a:xfrm>
            <a:off x="3651378" y="183188"/>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D51AD625-81C7-4C30-A8E2-F1556D446FD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22ADD1A-C850-4EC4-B921-30D0D18A51A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93203BE-5751-430E-9CE9-41E1A45BF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B497C59-ECAD-4389-AF18-478E20C23C2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4F5E93F-DBA4-46FA-B1DB-5322D37F27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4DDC181-F73B-4ACB-8DBF-EA8F2B3C91D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F5BF04B-0E79-4EA5-ACDA-2FCDB92B976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625F2AF-6F6B-4DE6-B50D-3A153539DF4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D43181B-7E6D-4927-95D8-14D35680801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E433B834-6391-4341-B12E-CAC55304AF05}"/>
              </a:ext>
            </a:extLst>
          </p:cNvPr>
          <p:cNvGrpSpPr/>
          <p:nvPr userDrawn="1"/>
        </p:nvGrpSpPr>
        <p:grpSpPr>
          <a:xfrm>
            <a:off x="11229172" y="5179139"/>
            <a:ext cx="336664" cy="336745"/>
            <a:chOff x="9342265" y="2571740"/>
            <a:chExt cx="336664" cy="336745"/>
          </a:xfrm>
        </p:grpSpPr>
        <p:sp>
          <p:nvSpPr>
            <p:cNvPr id="32" name="Graphic 38">
              <a:extLst>
                <a:ext uri="{FF2B5EF4-FFF2-40B4-BE49-F238E27FC236}">
                  <a16:creationId xmlns:a16="http://schemas.microsoft.com/office/drawing/2014/main" id="{34B12FE1-E351-46C7-A0DA-3F05F95D189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2AC244D-A944-44EC-A1E0-295AE4F9990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32FAEB0D-AC7B-450E-B068-9891454E5DC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7388FBE-BC82-408B-B98B-D27E5161FA07}"/>
              </a:ext>
            </a:extLst>
          </p:cNvPr>
          <p:cNvSpPr/>
          <p:nvPr userDrawn="1"/>
        </p:nvSpPr>
        <p:spPr>
          <a:xfrm>
            <a:off x="445514" y="56831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A1979516-2572-4E84-8DE5-209635A30CDF}"/>
              </a:ext>
            </a:extLst>
          </p:cNvPr>
          <p:cNvSpPr/>
          <p:nvPr userDrawn="1"/>
        </p:nvSpPr>
        <p:spPr>
          <a:xfrm>
            <a:off x="1263109" y="61726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924733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093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62FC723E-F27E-42C8-A648-86D849663F43}"/>
              </a:ext>
            </a:extLst>
          </p:cNvPr>
          <p:cNvSpPr/>
          <p:nvPr userDrawn="1"/>
        </p:nvSpPr>
        <p:spPr>
          <a:xfrm>
            <a:off x="476250" y="-35633"/>
            <a:ext cx="2120900" cy="2639134"/>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B2146931-5D01-4185-8C9A-ECCC125CAA08}"/>
              </a:ext>
            </a:extLst>
          </p:cNvPr>
          <p:cNvSpPr/>
          <p:nvPr userDrawn="1"/>
        </p:nvSpPr>
        <p:spPr>
          <a:xfrm>
            <a:off x="762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8D5732D-BC0E-40CE-9BC1-3BA0BEEF4A80}"/>
              </a:ext>
            </a:extLst>
          </p:cNvPr>
          <p:cNvSpPr/>
          <p:nvPr userDrawn="1"/>
        </p:nvSpPr>
        <p:spPr>
          <a:xfrm>
            <a:off x="3575050" y="-35634"/>
            <a:ext cx="2120900" cy="3878827"/>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6">
            <a:extLst>
              <a:ext uri="{FF2B5EF4-FFF2-40B4-BE49-F238E27FC236}">
                <a16:creationId xmlns:a16="http://schemas.microsoft.com/office/drawing/2014/main" id="{2615112A-4252-4754-9CAC-39C900617FA5}"/>
              </a:ext>
            </a:extLst>
          </p:cNvPr>
          <p:cNvSpPr/>
          <p:nvPr userDrawn="1"/>
        </p:nvSpPr>
        <p:spPr>
          <a:xfrm>
            <a:off x="31750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Rectangle: Top Corners Rounded 7">
            <a:extLst>
              <a:ext uri="{FF2B5EF4-FFF2-40B4-BE49-F238E27FC236}">
                <a16:creationId xmlns:a16="http://schemas.microsoft.com/office/drawing/2014/main" id="{E04F95FE-92E3-42A7-9693-571914BC2633}"/>
              </a:ext>
            </a:extLst>
          </p:cNvPr>
          <p:cNvSpPr/>
          <p:nvPr userDrawn="1"/>
        </p:nvSpPr>
        <p:spPr>
          <a:xfrm>
            <a:off x="6496050" y="-35633"/>
            <a:ext cx="2120900" cy="2639134"/>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8">
            <a:extLst>
              <a:ext uri="{FF2B5EF4-FFF2-40B4-BE49-F238E27FC236}">
                <a16:creationId xmlns:a16="http://schemas.microsoft.com/office/drawing/2014/main" id="{D890377A-E419-40C2-8581-BB4C73EF58EE}"/>
              </a:ext>
            </a:extLst>
          </p:cNvPr>
          <p:cNvSpPr/>
          <p:nvPr userDrawn="1"/>
        </p:nvSpPr>
        <p:spPr>
          <a:xfrm>
            <a:off x="60960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Top Corners Rounded 9">
            <a:extLst>
              <a:ext uri="{FF2B5EF4-FFF2-40B4-BE49-F238E27FC236}">
                <a16:creationId xmlns:a16="http://schemas.microsoft.com/office/drawing/2014/main" id="{079DA2E4-E9FA-40D1-8B3C-28AD575C63E9}"/>
              </a:ext>
            </a:extLst>
          </p:cNvPr>
          <p:cNvSpPr/>
          <p:nvPr userDrawn="1"/>
        </p:nvSpPr>
        <p:spPr>
          <a:xfrm>
            <a:off x="9594850" y="-35634"/>
            <a:ext cx="2120900" cy="3878827"/>
          </a:xfrm>
          <a:prstGeom prst="round2SameRect">
            <a:avLst>
              <a:gd name="adj1" fmla="val 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8C07090B-6EB2-40CA-AA92-4AFFDC53574C}"/>
              </a:ext>
            </a:extLst>
          </p:cNvPr>
          <p:cNvSpPr/>
          <p:nvPr userDrawn="1"/>
        </p:nvSpPr>
        <p:spPr>
          <a:xfrm>
            <a:off x="91948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2" name="Graphic 38">
            <a:extLst>
              <a:ext uri="{FF2B5EF4-FFF2-40B4-BE49-F238E27FC236}">
                <a16:creationId xmlns:a16="http://schemas.microsoft.com/office/drawing/2014/main" id="{BE84E826-FA75-4301-8BAE-5B5CE2BC8C9B}"/>
              </a:ext>
            </a:extLst>
          </p:cNvPr>
          <p:cNvGrpSpPr/>
          <p:nvPr userDrawn="1"/>
        </p:nvGrpSpPr>
        <p:grpSpPr>
          <a:xfrm flipH="1">
            <a:off x="7206132" y="6069849"/>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A2715BC1-48CD-4637-A4DE-659647B9961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73C103-5519-453C-85FF-E4EF82614E1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F093620-53CE-409A-81E7-D53392A89BC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330BC5B-5E96-4E6E-B05B-7760E5E54E2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30846FD-69FB-4889-AB56-5A4C4142CCF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0A78102A-2BDE-41E2-971B-7F7AA308CE8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D6E02AB7-0E9D-4A95-96BB-3227E1204D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88B9FD28-5873-4A56-B088-C9043080EA7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FDEA5E8-0248-4309-9BB3-B4BF509E74F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48569D54-BF7F-4031-8DD5-90EF19CFDFC8}"/>
              </a:ext>
            </a:extLst>
          </p:cNvPr>
          <p:cNvGrpSpPr/>
          <p:nvPr userDrawn="1"/>
        </p:nvGrpSpPr>
        <p:grpSpPr>
          <a:xfrm flipH="1">
            <a:off x="8610553" y="5821214"/>
            <a:ext cx="1407277" cy="780637"/>
            <a:chOff x="6495821" y="1090764"/>
            <a:chExt cx="1407277" cy="780637"/>
          </a:xfrm>
        </p:grpSpPr>
        <p:sp>
          <p:nvSpPr>
            <p:cNvPr id="23" name="Graphic 38">
              <a:extLst>
                <a:ext uri="{FF2B5EF4-FFF2-40B4-BE49-F238E27FC236}">
                  <a16:creationId xmlns:a16="http://schemas.microsoft.com/office/drawing/2014/main" id="{A1E47192-5ECF-4528-AB52-D5B4C44EFEF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24386C9B-C9EB-42B0-AE3C-939D565F557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43AA39C1-2933-446A-92E2-F6AC093E802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33D6F0B-45E4-48E6-9B3A-2930AA77219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F2F6447-3663-459E-8452-581AC5D6502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85D2CC7-6F6B-426C-B394-9992931F09F5}"/>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765393CB-9637-4582-9713-7747E576B47A}"/>
              </a:ext>
            </a:extLst>
          </p:cNvPr>
          <p:cNvGrpSpPr/>
          <p:nvPr userDrawn="1"/>
        </p:nvGrpSpPr>
        <p:grpSpPr>
          <a:xfrm flipH="1">
            <a:off x="8344094" y="162931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C2419E9-0D9E-453E-B3EC-E268F7C3DAE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EF7A9-A06D-4397-8E80-372742356C2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B41DF91F-4694-46F9-9EC7-B7D7C2CD6165}"/>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52F586E5-A8F7-4B8A-BFA1-F0F0E3FF21F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F3E2F37-CCB7-40C0-BB09-DABDB6EB4AF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E61488E7-B85E-4C3A-AE5D-D41C59E6C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971476E-6A81-40B4-8466-C595A0BBF58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5012E790-7287-4208-9EB8-356D6B0441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B65001B6-44C6-4310-93F3-AB8B9391281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5DFA2023-7D3A-4720-95DE-9870E9976BF2}"/>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7157CE9-97EA-483A-AC87-DD5C8EFEBA8C}"/>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A504A5FD-B2CA-4666-AD82-07C37CCFA6D9}"/>
              </a:ext>
            </a:extLst>
          </p:cNvPr>
          <p:cNvGrpSpPr/>
          <p:nvPr userDrawn="1"/>
        </p:nvGrpSpPr>
        <p:grpSpPr>
          <a:xfrm flipH="1">
            <a:off x="11547418" y="2542241"/>
            <a:ext cx="336664" cy="336745"/>
            <a:chOff x="9342265" y="2571740"/>
            <a:chExt cx="336664" cy="336745"/>
          </a:xfrm>
        </p:grpSpPr>
        <p:sp>
          <p:nvSpPr>
            <p:cNvPr id="42" name="Graphic 38">
              <a:extLst>
                <a:ext uri="{FF2B5EF4-FFF2-40B4-BE49-F238E27FC236}">
                  <a16:creationId xmlns:a16="http://schemas.microsoft.com/office/drawing/2014/main" id="{CAF78B27-0E6F-47EF-8AAE-8E7ADF50E05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21DD5A69-BC0A-47AE-ABB7-AA245479DED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82D90C00-64D6-4419-A03A-4F47BB1E6BC4}"/>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B1664DD0-8777-41BC-BF66-1EF3EC45A8E0}"/>
              </a:ext>
            </a:extLst>
          </p:cNvPr>
          <p:cNvGrpSpPr/>
          <p:nvPr userDrawn="1"/>
        </p:nvGrpSpPr>
        <p:grpSpPr>
          <a:xfrm flipH="1">
            <a:off x="264166" y="1846027"/>
            <a:ext cx="526233" cy="534913"/>
            <a:chOff x="3867783" y="1582991"/>
            <a:chExt cx="526233" cy="534913"/>
          </a:xfrm>
          <a:solidFill>
            <a:schemeClr val="accent4"/>
          </a:solidFill>
        </p:grpSpPr>
        <p:sp>
          <p:nvSpPr>
            <p:cNvPr id="46" name="Graphic 38">
              <a:extLst>
                <a:ext uri="{FF2B5EF4-FFF2-40B4-BE49-F238E27FC236}">
                  <a16:creationId xmlns:a16="http://schemas.microsoft.com/office/drawing/2014/main" id="{C1D4BA78-28AB-406C-BA5A-3707A21C81C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8027423-70C9-40F4-A5EE-7ADE0BC85E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362C9D49-19EB-4F7E-9EB5-C864DA146A8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B9C00644-98D5-4972-91F7-432665670AB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B3B37C1-CF9E-48C8-8907-89094E7987B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150C481C-1FD0-4602-86C2-D5BC9B56953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F98029C-40C8-4C5F-B53F-71783EB6764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40B4161-2218-40E4-9DFA-1DD032D50C7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7288B504-28DE-44DF-8887-31CF906AACA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5" name="Graphic 38">
            <a:extLst>
              <a:ext uri="{FF2B5EF4-FFF2-40B4-BE49-F238E27FC236}">
                <a16:creationId xmlns:a16="http://schemas.microsoft.com/office/drawing/2014/main" id="{5BA69CD7-4219-423B-AB26-7D297433F80E}"/>
              </a:ext>
            </a:extLst>
          </p:cNvPr>
          <p:cNvGrpSpPr/>
          <p:nvPr userDrawn="1"/>
        </p:nvGrpSpPr>
        <p:grpSpPr>
          <a:xfrm flipH="1">
            <a:off x="2984461" y="1502596"/>
            <a:ext cx="1407277" cy="780637"/>
            <a:chOff x="6495821" y="1090764"/>
            <a:chExt cx="1407277" cy="780637"/>
          </a:xfrm>
        </p:grpSpPr>
        <p:sp>
          <p:nvSpPr>
            <p:cNvPr id="56" name="Graphic 38">
              <a:extLst>
                <a:ext uri="{FF2B5EF4-FFF2-40B4-BE49-F238E27FC236}">
                  <a16:creationId xmlns:a16="http://schemas.microsoft.com/office/drawing/2014/main" id="{ED028865-1419-4F9C-B717-545EB7E9B22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D438E447-3A45-4155-A97A-0223CDE9FBB1}"/>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13DB330-9BBA-48AB-A7D9-4B3A23D39B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0DF091F8-C584-42FE-BCE7-23F25D10646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7FF6F61-098D-4F37-BD59-B71BD811A3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1" name="Graphic 38">
            <a:extLst>
              <a:ext uri="{FF2B5EF4-FFF2-40B4-BE49-F238E27FC236}">
                <a16:creationId xmlns:a16="http://schemas.microsoft.com/office/drawing/2014/main" id="{A30F54EC-129D-4518-AF57-29AC1B46ADA1}"/>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FDED4968-F873-4949-A901-60714B856519}"/>
              </a:ext>
            </a:extLst>
          </p:cNvPr>
          <p:cNvSpPr/>
          <p:nvPr userDrawn="1"/>
        </p:nvSpPr>
        <p:spPr>
          <a:xfrm>
            <a:off x="2475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3" name="Freeform: Shape 62">
            <a:extLst>
              <a:ext uri="{FF2B5EF4-FFF2-40B4-BE49-F238E27FC236}">
                <a16:creationId xmlns:a16="http://schemas.microsoft.com/office/drawing/2014/main" id="{CB705E73-787B-4214-AB72-0CFD6F75091E}"/>
              </a:ext>
            </a:extLst>
          </p:cNvPr>
          <p:cNvSpPr/>
          <p:nvPr userDrawn="1"/>
        </p:nvSpPr>
        <p:spPr>
          <a:xfrm>
            <a:off x="62673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4" name="Freeform: Shape 63">
            <a:extLst>
              <a:ext uri="{FF2B5EF4-FFF2-40B4-BE49-F238E27FC236}">
                <a16:creationId xmlns:a16="http://schemas.microsoft.com/office/drawing/2014/main" id="{8DC8E5DC-C626-491C-B8D8-EE0606BBCCB5}"/>
              </a:ext>
            </a:extLst>
          </p:cNvPr>
          <p:cNvSpPr/>
          <p:nvPr userDrawn="1"/>
        </p:nvSpPr>
        <p:spPr>
          <a:xfrm>
            <a:off x="3332662"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5" name="Freeform: Shape 64">
            <a:extLst>
              <a:ext uri="{FF2B5EF4-FFF2-40B4-BE49-F238E27FC236}">
                <a16:creationId xmlns:a16="http://schemas.microsoft.com/office/drawing/2014/main" id="{755E93E8-7494-423A-8202-812DDD0A71C5}"/>
              </a:ext>
            </a:extLst>
          </p:cNvPr>
          <p:cNvSpPr/>
          <p:nvPr userDrawn="1"/>
        </p:nvSpPr>
        <p:spPr>
          <a:xfrm>
            <a:off x="9372420"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393960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4AC3AC0D-9527-4684-8F89-6A48A4C2917C}"/>
              </a:ext>
            </a:extLst>
          </p:cNvPr>
          <p:cNvSpPr/>
          <p:nvPr userDrawn="1"/>
        </p:nvSpPr>
        <p:spPr>
          <a:xfrm>
            <a:off x="476249" y="1611086"/>
            <a:ext cx="2615293" cy="524691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B55A47AA-8978-42BA-9438-EBF4A4D53240}"/>
              </a:ext>
            </a:extLst>
          </p:cNvPr>
          <p:cNvGrpSpPr/>
          <p:nvPr userDrawn="1"/>
        </p:nvGrpSpPr>
        <p:grpSpPr>
          <a:xfrm flipH="1">
            <a:off x="7206132" y="6069849"/>
            <a:ext cx="526233" cy="534913"/>
            <a:chOff x="3867783" y="1582991"/>
            <a:chExt cx="526233" cy="534913"/>
          </a:xfrm>
          <a:solidFill>
            <a:schemeClr val="accent4"/>
          </a:solidFill>
        </p:grpSpPr>
        <p:sp>
          <p:nvSpPr>
            <p:cNvPr id="4" name="Graphic 38">
              <a:extLst>
                <a:ext uri="{FF2B5EF4-FFF2-40B4-BE49-F238E27FC236}">
                  <a16:creationId xmlns:a16="http://schemas.microsoft.com/office/drawing/2014/main" id="{54A89A5D-5955-4098-953E-FF642220730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B5972648-1B30-440C-8A8A-73681A7D2C1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9E676CDE-9024-4014-B00A-050288CD99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2ADF2243-ECC2-4B15-8FBA-249F6B3B8B3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6518D99D-1CCB-46BE-B16C-A1120F09706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A8E8C37-C9D1-44F1-8E38-61E383D86730}"/>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0E5906B-1C2D-4B03-A94D-38A9FBA0522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2587214-95EB-49C6-8CD6-CD28A82B129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69CF177-F81E-47F3-BAD0-839CAAFEB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3" name="Graphic 38">
            <a:extLst>
              <a:ext uri="{FF2B5EF4-FFF2-40B4-BE49-F238E27FC236}">
                <a16:creationId xmlns:a16="http://schemas.microsoft.com/office/drawing/2014/main" id="{7AF28683-CAAA-4FE9-8B31-5EA0C2984602}"/>
              </a:ext>
            </a:extLst>
          </p:cNvPr>
          <p:cNvGrpSpPr/>
          <p:nvPr userDrawn="1"/>
        </p:nvGrpSpPr>
        <p:grpSpPr>
          <a:xfrm flipH="1">
            <a:off x="9904372" y="726556"/>
            <a:ext cx="1407277" cy="780637"/>
            <a:chOff x="6495821" y="1090764"/>
            <a:chExt cx="1407277" cy="780637"/>
          </a:xfrm>
        </p:grpSpPr>
        <p:sp>
          <p:nvSpPr>
            <p:cNvPr id="14" name="Graphic 38">
              <a:extLst>
                <a:ext uri="{FF2B5EF4-FFF2-40B4-BE49-F238E27FC236}">
                  <a16:creationId xmlns:a16="http://schemas.microsoft.com/office/drawing/2014/main" id="{D202A845-4FF4-4BBC-85CA-B74F1CC0548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2F1234-59CE-437B-95E6-53B03A5DDBF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1B70489A-E3E3-4350-B102-611611F1E9D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A681F071-8820-4945-BC72-4548BDB3695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CF6057D-C5D8-4843-8145-9D63A8E5466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0398FD4B-1E29-413A-9CA0-B1476C356493}"/>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0" name="Graphic 38">
            <a:extLst>
              <a:ext uri="{FF2B5EF4-FFF2-40B4-BE49-F238E27FC236}">
                <a16:creationId xmlns:a16="http://schemas.microsoft.com/office/drawing/2014/main" id="{E61550E6-2C7C-4D5F-84AE-46E730C01A03}"/>
              </a:ext>
            </a:extLst>
          </p:cNvPr>
          <p:cNvGrpSpPr/>
          <p:nvPr userDrawn="1"/>
        </p:nvGrpSpPr>
        <p:grpSpPr>
          <a:xfrm flipH="1">
            <a:off x="11254971" y="293418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1962CA59-7257-4CA0-A0FE-1433E6D8AA5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2EA7C37-2346-48A5-B14B-B3315463CDE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0C20010C-54B8-41F3-9D69-BA4F4D5AD7C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5CC5BC6-5E67-4A47-BD9A-30317BCF967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DFBB983-A9B3-4D32-844E-1154E80BB9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646E52F-8DC1-4AA3-84B8-78B52CB83D2F}"/>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D02CE0A5-C1CF-4EA6-B837-266626B7ACB2}"/>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18A56786-1B11-4EE2-8552-737B73C1B938}"/>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50556B0-7164-416C-8E78-31A11DF163F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A612CA10-5E99-4899-99F9-E8791D5474F2}"/>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DC48A1-EBC9-4F8A-B4D3-EBD6A783F429}"/>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2" name="Graphic 38">
            <a:extLst>
              <a:ext uri="{FF2B5EF4-FFF2-40B4-BE49-F238E27FC236}">
                <a16:creationId xmlns:a16="http://schemas.microsoft.com/office/drawing/2014/main" id="{A50B4162-1C77-4B71-874C-FA38407B3026}"/>
              </a:ext>
            </a:extLst>
          </p:cNvPr>
          <p:cNvGrpSpPr/>
          <p:nvPr userDrawn="1"/>
        </p:nvGrpSpPr>
        <p:grpSpPr>
          <a:xfrm flipH="1">
            <a:off x="11855336" y="85607"/>
            <a:ext cx="336664" cy="336745"/>
            <a:chOff x="9342265" y="2571740"/>
            <a:chExt cx="336664" cy="336745"/>
          </a:xfrm>
        </p:grpSpPr>
        <p:sp>
          <p:nvSpPr>
            <p:cNvPr id="33" name="Graphic 38">
              <a:extLst>
                <a:ext uri="{FF2B5EF4-FFF2-40B4-BE49-F238E27FC236}">
                  <a16:creationId xmlns:a16="http://schemas.microsoft.com/office/drawing/2014/main" id="{F0BC36FE-1167-4357-B299-9F6C8DBE9D5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58F27F5-9876-4714-8E69-D5736CCA666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5EA2B7A5-2C71-4A6D-B5F3-E6590068B37E}"/>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3D6A8AF1-7D27-4881-8168-8C5F40AE2AE4}"/>
              </a:ext>
            </a:extLst>
          </p:cNvPr>
          <p:cNvGrpSpPr/>
          <p:nvPr userDrawn="1"/>
        </p:nvGrpSpPr>
        <p:grpSpPr>
          <a:xfrm flipH="1">
            <a:off x="409135" y="3936249"/>
            <a:ext cx="526233" cy="534913"/>
            <a:chOff x="3867783" y="1582991"/>
            <a:chExt cx="526233" cy="534913"/>
          </a:xfrm>
          <a:solidFill>
            <a:schemeClr val="accent4"/>
          </a:solidFill>
        </p:grpSpPr>
        <p:sp>
          <p:nvSpPr>
            <p:cNvPr id="37" name="Graphic 38">
              <a:extLst>
                <a:ext uri="{FF2B5EF4-FFF2-40B4-BE49-F238E27FC236}">
                  <a16:creationId xmlns:a16="http://schemas.microsoft.com/office/drawing/2014/main" id="{2E803EBD-F332-4649-BCAE-C90EDBED40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412C2AB-8CB7-44BA-90EC-F33818B99B4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2D730DE3-921E-43F8-A4F1-DE21E741F5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A3943ED-5271-4619-B3D4-28AE5AEFB6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F0BDA4E6-6948-48E3-A380-C005B4AC305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71D40379-98FA-4318-ACDD-AA2E75CE44E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F90B720-E960-4346-818D-08DA2D7D1DD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E1ABEF3-4B6A-4A7F-84ED-923010E4FB6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CE97AD8-B2E7-4F1F-8E61-3D457806D7B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697385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5D5BE1-7161-4B29-8407-0A1231630EDF}"/>
              </a:ext>
            </a:extLst>
          </p:cNvPr>
          <p:cNvSpPr/>
          <p:nvPr userDrawn="1"/>
        </p:nvSpPr>
        <p:spPr>
          <a:xfrm>
            <a:off x="8697685" y="391886"/>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4ACC4794-B03E-4091-99B4-17A15B899B21}"/>
              </a:ext>
            </a:extLst>
          </p:cNvPr>
          <p:cNvSpPr/>
          <p:nvPr userDrawn="1"/>
        </p:nvSpPr>
        <p:spPr>
          <a:xfrm>
            <a:off x="8869045" y="52153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20">
            <a:extLst>
              <a:ext uri="{FF2B5EF4-FFF2-40B4-BE49-F238E27FC236}">
                <a16:creationId xmlns:a16="http://schemas.microsoft.com/office/drawing/2014/main" id="{D147F895-C2FE-4C41-9299-219A56A5C28C}"/>
              </a:ext>
            </a:extLst>
          </p:cNvPr>
          <p:cNvSpPr/>
          <p:nvPr userDrawn="1"/>
        </p:nvSpPr>
        <p:spPr>
          <a:xfrm>
            <a:off x="7237185"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 name="Freeform: Shape 21">
            <a:extLst>
              <a:ext uri="{FF2B5EF4-FFF2-40B4-BE49-F238E27FC236}">
                <a16:creationId xmlns:a16="http://schemas.microsoft.com/office/drawing/2014/main" id="{C32F34DB-4341-469E-9D47-9AE690F1E6A8}"/>
              </a:ext>
            </a:extLst>
          </p:cNvPr>
          <p:cNvSpPr/>
          <p:nvPr userDrawn="1"/>
        </p:nvSpPr>
        <p:spPr>
          <a:xfrm>
            <a:off x="7408545"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0" name="Freeform: Shape 29">
            <a:extLst>
              <a:ext uri="{FF2B5EF4-FFF2-40B4-BE49-F238E27FC236}">
                <a16:creationId xmlns:a16="http://schemas.microsoft.com/office/drawing/2014/main" id="{EF3C01EE-617F-44C5-8B47-4AFC00DBE6A9}"/>
              </a:ext>
            </a:extLst>
          </p:cNvPr>
          <p:cNvSpPr/>
          <p:nvPr userDrawn="1"/>
        </p:nvSpPr>
        <p:spPr>
          <a:xfrm>
            <a:off x="3866741" y="225216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1" name="Freeform: Shape 30">
            <a:extLst>
              <a:ext uri="{FF2B5EF4-FFF2-40B4-BE49-F238E27FC236}">
                <a16:creationId xmlns:a16="http://schemas.microsoft.com/office/drawing/2014/main" id="{FDB954C5-1716-48C8-9FA6-9708CD1DEE36}"/>
              </a:ext>
            </a:extLst>
          </p:cNvPr>
          <p:cNvSpPr/>
          <p:nvPr userDrawn="1"/>
        </p:nvSpPr>
        <p:spPr>
          <a:xfrm>
            <a:off x="4038101" y="2381812"/>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9" name="Freeform: Shape 38">
            <a:extLst>
              <a:ext uri="{FF2B5EF4-FFF2-40B4-BE49-F238E27FC236}">
                <a16:creationId xmlns:a16="http://schemas.microsoft.com/office/drawing/2014/main" id="{C9939F8B-62DF-4D40-AEB5-CBE4348E5C2D}"/>
              </a:ext>
            </a:extLst>
          </p:cNvPr>
          <p:cNvSpPr/>
          <p:nvPr userDrawn="1"/>
        </p:nvSpPr>
        <p:spPr>
          <a:xfrm>
            <a:off x="618762"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 name="Freeform: Shape 39">
            <a:extLst>
              <a:ext uri="{FF2B5EF4-FFF2-40B4-BE49-F238E27FC236}">
                <a16:creationId xmlns:a16="http://schemas.microsoft.com/office/drawing/2014/main" id="{2A15A52B-59DF-490C-A289-7591100009BE}"/>
              </a:ext>
            </a:extLst>
          </p:cNvPr>
          <p:cNvSpPr/>
          <p:nvPr userDrawn="1"/>
        </p:nvSpPr>
        <p:spPr>
          <a:xfrm>
            <a:off x="790122"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8" name="Graphic 38">
            <a:extLst>
              <a:ext uri="{FF2B5EF4-FFF2-40B4-BE49-F238E27FC236}">
                <a16:creationId xmlns:a16="http://schemas.microsoft.com/office/drawing/2014/main" id="{42D98700-80A3-402C-93AA-817FDC651FAC}"/>
              </a:ext>
            </a:extLst>
          </p:cNvPr>
          <p:cNvGrpSpPr/>
          <p:nvPr userDrawn="1"/>
        </p:nvGrpSpPr>
        <p:grpSpPr>
          <a:xfrm>
            <a:off x="4948507" y="6103051"/>
            <a:ext cx="526233" cy="534913"/>
            <a:chOff x="3867783" y="1582991"/>
            <a:chExt cx="526233" cy="534913"/>
          </a:xfrm>
          <a:solidFill>
            <a:schemeClr val="accent4"/>
          </a:solidFill>
        </p:grpSpPr>
        <p:sp>
          <p:nvSpPr>
            <p:cNvPr id="49" name="Graphic 38">
              <a:extLst>
                <a:ext uri="{FF2B5EF4-FFF2-40B4-BE49-F238E27FC236}">
                  <a16:creationId xmlns:a16="http://schemas.microsoft.com/office/drawing/2014/main" id="{072C9EA3-741D-4229-AAAC-FE56C7431B3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2D2332E1-00EF-4F14-9CDE-589F2ED88B0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E45C2A4-DA40-4D63-95A6-0BAB4744508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9B33482B-02F9-4A46-A0D6-BCAC7B6204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DCB69A77-BCE8-4A61-88D7-41459DCAB77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09D3E9A5-19F9-4DFA-936B-301574B9E19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C1519BB-7A40-4281-863F-B0C28B1D942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1AFD98F1-B5D0-4E9B-BB1F-0B53EED1BD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CB1E757-5A8A-42E6-9FAB-22FED3CF699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8" name="Graphic 38">
            <a:extLst>
              <a:ext uri="{FF2B5EF4-FFF2-40B4-BE49-F238E27FC236}">
                <a16:creationId xmlns:a16="http://schemas.microsoft.com/office/drawing/2014/main" id="{7232C5B7-075D-494F-BEEE-7468E054F952}"/>
              </a:ext>
            </a:extLst>
          </p:cNvPr>
          <p:cNvGrpSpPr/>
          <p:nvPr userDrawn="1"/>
        </p:nvGrpSpPr>
        <p:grpSpPr>
          <a:xfrm>
            <a:off x="7682559" y="2550258"/>
            <a:ext cx="1407277" cy="780637"/>
            <a:chOff x="6495821" y="1090764"/>
            <a:chExt cx="1407277" cy="780637"/>
          </a:xfrm>
        </p:grpSpPr>
        <p:sp>
          <p:nvSpPr>
            <p:cNvPr id="59" name="Graphic 38">
              <a:extLst>
                <a:ext uri="{FF2B5EF4-FFF2-40B4-BE49-F238E27FC236}">
                  <a16:creationId xmlns:a16="http://schemas.microsoft.com/office/drawing/2014/main" id="{CF3EF07B-2C47-4036-98AA-56F090F243C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0D2FCE-4436-46C9-8831-F7F3E0834F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1D67B647-2897-4296-B019-E97F34B0B2AB}"/>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DCEE438D-B3FA-4B1F-8883-6ED060B61CA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1FB3EAF0-1631-483C-B02E-AF9DC535DDE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B59F67B3-CEBD-4C1C-AB30-FFD18BCBC660}"/>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812BB51B-71B4-47BB-BAC8-DF40AA76DBE9}"/>
              </a:ext>
            </a:extLst>
          </p:cNvPr>
          <p:cNvGrpSpPr/>
          <p:nvPr userDrawn="1"/>
        </p:nvGrpSpPr>
        <p:grpSpPr>
          <a:xfrm>
            <a:off x="6642810" y="2674036"/>
            <a:ext cx="641221" cy="534951"/>
            <a:chOff x="2853315" y="2121546"/>
            <a:chExt cx="641221" cy="534951"/>
          </a:xfrm>
          <a:solidFill>
            <a:schemeClr val="accent3"/>
          </a:solidFill>
        </p:grpSpPr>
        <p:sp>
          <p:nvSpPr>
            <p:cNvPr id="66" name="Graphic 38">
              <a:extLst>
                <a:ext uri="{FF2B5EF4-FFF2-40B4-BE49-F238E27FC236}">
                  <a16:creationId xmlns:a16="http://schemas.microsoft.com/office/drawing/2014/main" id="{DC47C644-B46C-4816-BD38-4B87141648C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3837208E-1656-41F3-9D95-5E6FEB9AB2F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13945677-EFBE-4229-A302-035C6E73866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38FF2A54-1E02-41C3-A183-C59F6BF3035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B172F13E-398C-425C-ABE0-7B7B83195BA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6D1F3ACD-98EE-4B0D-B8DC-F3B3EE5AA69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C5A04DA1-18B1-4632-BC71-37C7BB31780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6AE56482-ADC8-488F-B8C1-031358B9C8F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80F45DA9-A34B-4130-8D04-6C064CDFBA0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75" name="Graphic 38">
            <a:extLst>
              <a:ext uri="{FF2B5EF4-FFF2-40B4-BE49-F238E27FC236}">
                <a16:creationId xmlns:a16="http://schemas.microsoft.com/office/drawing/2014/main" id="{EAF9D482-955A-4885-A3F3-B6C40DC506C6}"/>
              </a:ext>
            </a:extLst>
          </p:cNvPr>
          <p:cNvSpPr/>
          <p:nvPr userDrawn="1"/>
        </p:nvSpPr>
        <p:spPr>
          <a:xfrm>
            <a:off x="8367090" y="66811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93F2E17C-E34A-4B0D-87F9-EE3E1BDE79D1}"/>
              </a:ext>
            </a:extLst>
          </p:cNvPr>
          <p:cNvSpPr/>
          <p:nvPr userDrawn="1"/>
        </p:nvSpPr>
        <p:spPr>
          <a:xfrm>
            <a:off x="4396677" y="54349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77" name="Graphic 38">
            <a:extLst>
              <a:ext uri="{FF2B5EF4-FFF2-40B4-BE49-F238E27FC236}">
                <a16:creationId xmlns:a16="http://schemas.microsoft.com/office/drawing/2014/main" id="{20DD4188-2A76-48A8-BCE3-FAFB7022AC8A}"/>
              </a:ext>
            </a:extLst>
          </p:cNvPr>
          <p:cNvGrpSpPr/>
          <p:nvPr userDrawn="1"/>
        </p:nvGrpSpPr>
        <p:grpSpPr>
          <a:xfrm>
            <a:off x="3322095" y="196260"/>
            <a:ext cx="336664" cy="336745"/>
            <a:chOff x="9342265" y="2571740"/>
            <a:chExt cx="336664" cy="336745"/>
          </a:xfrm>
        </p:grpSpPr>
        <p:sp>
          <p:nvSpPr>
            <p:cNvPr id="78" name="Graphic 38">
              <a:extLst>
                <a:ext uri="{FF2B5EF4-FFF2-40B4-BE49-F238E27FC236}">
                  <a16:creationId xmlns:a16="http://schemas.microsoft.com/office/drawing/2014/main" id="{6BF477A8-5298-4594-9756-7C1AAEB92E9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9" name="Graphic 38">
              <a:extLst>
                <a:ext uri="{FF2B5EF4-FFF2-40B4-BE49-F238E27FC236}">
                  <a16:creationId xmlns:a16="http://schemas.microsoft.com/office/drawing/2014/main" id="{09BDE81F-B60B-4514-BD96-A0FA91DED6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0" name="Graphic 38">
            <a:extLst>
              <a:ext uri="{FF2B5EF4-FFF2-40B4-BE49-F238E27FC236}">
                <a16:creationId xmlns:a16="http://schemas.microsoft.com/office/drawing/2014/main" id="{0E9E0B19-E06B-469A-B8CC-31D45C770DC8}"/>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A08587B9-DDF5-4679-869E-8448D84BAE00}"/>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9C3F867A-1AD3-4492-81BB-FB612AFF267D}"/>
              </a:ext>
            </a:extLst>
          </p:cNvPr>
          <p:cNvGrpSpPr/>
          <p:nvPr userDrawn="1"/>
        </p:nvGrpSpPr>
        <p:grpSpPr>
          <a:xfrm>
            <a:off x="10485465" y="5139132"/>
            <a:ext cx="641221" cy="534951"/>
            <a:chOff x="2853315" y="2121546"/>
            <a:chExt cx="641221" cy="534951"/>
          </a:xfrm>
          <a:solidFill>
            <a:schemeClr val="accent2"/>
          </a:solidFill>
        </p:grpSpPr>
        <p:sp>
          <p:nvSpPr>
            <p:cNvPr id="83" name="Graphic 38">
              <a:extLst>
                <a:ext uri="{FF2B5EF4-FFF2-40B4-BE49-F238E27FC236}">
                  <a16:creationId xmlns:a16="http://schemas.microsoft.com/office/drawing/2014/main" id="{9BB5C891-9ADF-4C96-9D91-AFB02632B19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45F0AEB6-4767-4060-AF62-F19A2B0B4442}"/>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2B0698B7-48A6-4FBF-926D-EDBB9CA1518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5CABC0B3-E0B0-487F-AF60-ECBC417BDC4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8FD71CB8-5FA5-44E2-B170-2EAA66974C48}"/>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6E246F42-A180-4C58-9D2E-79454D29BA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946B400E-A931-499B-A8AD-B524E8AFBAA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C88A9D06-9E4D-4558-A3D5-743EB592E8E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38AEF267-5563-4BF5-8FCA-99CC1B5FCB4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92" name="Graphic 38">
            <a:extLst>
              <a:ext uri="{FF2B5EF4-FFF2-40B4-BE49-F238E27FC236}">
                <a16:creationId xmlns:a16="http://schemas.microsoft.com/office/drawing/2014/main" id="{A0279D76-EDAB-488D-AD29-E382AB35B4E0}"/>
              </a:ext>
            </a:extLst>
          </p:cNvPr>
          <p:cNvGrpSpPr/>
          <p:nvPr userDrawn="1"/>
        </p:nvGrpSpPr>
        <p:grpSpPr>
          <a:xfrm>
            <a:off x="11280889" y="5505711"/>
            <a:ext cx="336664" cy="336745"/>
            <a:chOff x="9342265" y="2571740"/>
            <a:chExt cx="336664" cy="336745"/>
          </a:xfrm>
        </p:grpSpPr>
        <p:sp>
          <p:nvSpPr>
            <p:cNvPr id="93" name="Graphic 38">
              <a:extLst>
                <a:ext uri="{FF2B5EF4-FFF2-40B4-BE49-F238E27FC236}">
                  <a16:creationId xmlns:a16="http://schemas.microsoft.com/office/drawing/2014/main" id="{3179D88D-EE29-4E28-8842-40C68109D9B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3EC56E14-248E-450B-8EDA-31E7CDFFEF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5" name="Graphic 38">
            <a:extLst>
              <a:ext uri="{FF2B5EF4-FFF2-40B4-BE49-F238E27FC236}">
                <a16:creationId xmlns:a16="http://schemas.microsoft.com/office/drawing/2014/main" id="{C2AFF879-EFBC-4F3C-ADB4-60F89BA6E5FE}"/>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96" name="Graphic 38">
            <a:extLst>
              <a:ext uri="{FF2B5EF4-FFF2-40B4-BE49-F238E27FC236}">
                <a16:creationId xmlns:a16="http://schemas.microsoft.com/office/drawing/2014/main" id="{B2D300B6-C3A1-4D8A-B7B3-3186330300EF}"/>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8887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9" name="Freeform: Shape 118">
            <a:extLst>
              <a:ext uri="{FF2B5EF4-FFF2-40B4-BE49-F238E27FC236}">
                <a16:creationId xmlns:a16="http://schemas.microsoft.com/office/drawing/2014/main" id="{FA08FC70-12F6-4F45-A112-7C4E87F6A460}"/>
              </a:ext>
            </a:extLst>
          </p:cNvPr>
          <p:cNvSpPr/>
          <p:nvPr userDrawn="1"/>
        </p:nvSpPr>
        <p:spPr>
          <a:xfrm>
            <a:off x="0" y="0"/>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0" name="Picture Placeholder 119">
            <a:extLst>
              <a:ext uri="{FF2B5EF4-FFF2-40B4-BE49-F238E27FC236}">
                <a16:creationId xmlns:a16="http://schemas.microsoft.com/office/drawing/2014/main" id="{CA841F43-D7AD-4505-97C2-E1A03C0260D6}"/>
              </a:ext>
            </a:extLst>
          </p:cNvPr>
          <p:cNvSpPr>
            <a:spLocks noGrp="1"/>
          </p:cNvSpPr>
          <p:nvPr>
            <p:ph type="pic" sz="quarter" idx="14"/>
          </p:nvPr>
        </p:nvSpPr>
        <p:spPr>
          <a:xfrm>
            <a:off x="4051663"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21" name="Graphic 2">
            <a:extLst>
              <a:ext uri="{FF2B5EF4-FFF2-40B4-BE49-F238E27FC236}">
                <a16:creationId xmlns:a16="http://schemas.microsoft.com/office/drawing/2014/main" id="{4E50C535-D545-405B-A041-F05390977DDE}"/>
              </a:ext>
            </a:extLst>
          </p:cNvPr>
          <p:cNvGrpSpPr/>
          <p:nvPr userDrawn="1"/>
        </p:nvGrpSpPr>
        <p:grpSpPr>
          <a:xfrm>
            <a:off x="7064411" y="788151"/>
            <a:ext cx="2600020" cy="1878106"/>
            <a:chOff x="6087422" y="667429"/>
            <a:chExt cx="834385" cy="602712"/>
          </a:xfrm>
          <a:solidFill>
            <a:schemeClr val="bg1"/>
          </a:solidFill>
        </p:grpSpPr>
        <p:sp>
          <p:nvSpPr>
            <p:cNvPr id="122" name="Graphic 2">
              <a:extLst>
                <a:ext uri="{FF2B5EF4-FFF2-40B4-BE49-F238E27FC236}">
                  <a16:creationId xmlns:a16="http://schemas.microsoft.com/office/drawing/2014/main" id="{42F7AA68-B1C1-46A2-8CE4-A12F9F6FAF91}"/>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3" name="Graphic 2">
              <a:extLst>
                <a:ext uri="{FF2B5EF4-FFF2-40B4-BE49-F238E27FC236}">
                  <a16:creationId xmlns:a16="http://schemas.microsoft.com/office/drawing/2014/main" id="{75842277-5D2E-40C7-80D3-CB84FF4A71A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4" name="Graphic 2">
              <a:extLst>
                <a:ext uri="{FF2B5EF4-FFF2-40B4-BE49-F238E27FC236}">
                  <a16:creationId xmlns:a16="http://schemas.microsoft.com/office/drawing/2014/main" id="{B45A0140-3EAD-4077-B250-7926662E613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5" name="Graphic 2">
              <a:extLst>
                <a:ext uri="{FF2B5EF4-FFF2-40B4-BE49-F238E27FC236}">
                  <a16:creationId xmlns:a16="http://schemas.microsoft.com/office/drawing/2014/main" id="{4313C468-6904-4E39-BEF1-FE14B12BF82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26" name="Graphic 2">
            <a:extLst>
              <a:ext uri="{FF2B5EF4-FFF2-40B4-BE49-F238E27FC236}">
                <a16:creationId xmlns:a16="http://schemas.microsoft.com/office/drawing/2014/main" id="{CB288328-E125-447C-98E8-D2A27834CD23}"/>
              </a:ext>
            </a:extLst>
          </p:cNvPr>
          <p:cNvGrpSpPr/>
          <p:nvPr userDrawn="1"/>
        </p:nvGrpSpPr>
        <p:grpSpPr>
          <a:xfrm flipH="1" flipV="1">
            <a:off x="2491032" y="4115623"/>
            <a:ext cx="2600020" cy="1878106"/>
            <a:chOff x="6087422" y="667429"/>
            <a:chExt cx="834385" cy="602712"/>
          </a:xfrm>
          <a:solidFill>
            <a:schemeClr val="bg1"/>
          </a:solidFill>
        </p:grpSpPr>
        <p:sp>
          <p:nvSpPr>
            <p:cNvPr id="127" name="Graphic 2">
              <a:extLst>
                <a:ext uri="{FF2B5EF4-FFF2-40B4-BE49-F238E27FC236}">
                  <a16:creationId xmlns:a16="http://schemas.microsoft.com/office/drawing/2014/main" id="{9F29A7FC-C302-4E10-81F4-7523A0F6BA3C}"/>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8" name="Graphic 2">
              <a:extLst>
                <a:ext uri="{FF2B5EF4-FFF2-40B4-BE49-F238E27FC236}">
                  <a16:creationId xmlns:a16="http://schemas.microsoft.com/office/drawing/2014/main" id="{FCF54D4D-407F-4B71-B181-BA04DF05F30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9" name="Graphic 2">
              <a:extLst>
                <a:ext uri="{FF2B5EF4-FFF2-40B4-BE49-F238E27FC236}">
                  <a16:creationId xmlns:a16="http://schemas.microsoft.com/office/drawing/2014/main" id="{3B6453BB-F34E-4E13-A70F-65355D3A89D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30" name="Graphic 2">
              <a:extLst>
                <a:ext uri="{FF2B5EF4-FFF2-40B4-BE49-F238E27FC236}">
                  <a16:creationId xmlns:a16="http://schemas.microsoft.com/office/drawing/2014/main" id="{8FF769DF-80C5-4293-8EBE-C313F923DA41}"/>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31" name="Graphic 38">
            <a:extLst>
              <a:ext uri="{FF2B5EF4-FFF2-40B4-BE49-F238E27FC236}">
                <a16:creationId xmlns:a16="http://schemas.microsoft.com/office/drawing/2014/main" id="{61EC214B-FBD8-4FDD-81DF-869D43EF8841}"/>
              </a:ext>
            </a:extLst>
          </p:cNvPr>
          <p:cNvGrpSpPr/>
          <p:nvPr userDrawn="1"/>
        </p:nvGrpSpPr>
        <p:grpSpPr>
          <a:xfrm>
            <a:off x="8303835" y="4273519"/>
            <a:ext cx="336664" cy="336745"/>
            <a:chOff x="9342265" y="2571740"/>
            <a:chExt cx="336664" cy="336745"/>
          </a:xfrm>
        </p:grpSpPr>
        <p:sp>
          <p:nvSpPr>
            <p:cNvPr id="132" name="Graphic 38">
              <a:extLst>
                <a:ext uri="{FF2B5EF4-FFF2-40B4-BE49-F238E27FC236}">
                  <a16:creationId xmlns:a16="http://schemas.microsoft.com/office/drawing/2014/main" id="{B6BDC394-94D2-473D-A6BE-88756E4E9EE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3" name="Graphic 38">
              <a:extLst>
                <a:ext uri="{FF2B5EF4-FFF2-40B4-BE49-F238E27FC236}">
                  <a16:creationId xmlns:a16="http://schemas.microsoft.com/office/drawing/2014/main" id="{034B30BE-8706-499A-B6F2-49DF088207A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34" name="Graphic 38">
            <a:extLst>
              <a:ext uri="{FF2B5EF4-FFF2-40B4-BE49-F238E27FC236}">
                <a16:creationId xmlns:a16="http://schemas.microsoft.com/office/drawing/2014/main" id="{E979253A-FE5E-4A7B-B578-701424DE0DDB}"/>
              </a:ext>
            </a:extLst>
          </p:cNvPr>
          <p:cNvGrpSpPr/>
          <p:nvPr userDrawn="1"/>
        </p:nvGrpSpPr>
        <p:grpSpPr>
          <a:xfrm>
            <a:off x="6063002" y="6069849"/>
            <a:ext cx="526233" cy="534913"/>
            <a:chOff x="3867783" y="1582991"/>
            <a:chExt cx="526233" cy="534913"/>
          </a:xfrm>
          <a:solidFill>
            <a:schemeClr val="accent4"/>
          </a:solidFill>
        </p:grpSpPr>
        <p:sp>
          <p:nvSpPr>
            <p:cNvPr id="135" name="Graphic 38">
              <a:extLst>
                <a:ext uri="{FF2B5EF4-FFF2-40B4-BE49-F238E27FC236}">
                  <a16:creationId xmlns:a16="http://schemas.microsoft.com/office/drawing/2014/main" id="{9C897AB1-E45E-4076-9A9E-54A755E52F5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6" name="Graphic 38">
              <a:extLst>
                <a:ext uri="{FF2B5EF4-FFF2-40B4-BE49-F238E27FC236}">
                  <a16:creationId xmlns:a16="http://schemas.microsoft.com/office/drawing/2014/main" id="{0F67E0C2-3740-47FE-AB64-508F84BDE6F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37" name="Graphic 38">
              <a:extLst>
                <a:ext uri="{FF2B5EF4-FFF2-40B4-BE49-F238E27FC236}">
                  <a16:creationId xmlns:a16="http://schemas.microsoft.com/office/drawing/2014/main" id="{9BE8580C-1358-44D5-8182-08A282F39C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8" name="Graphic 38">
              <a:extLst>
                <a:ext uri="{FF2B5EF4-FFF2-40B4-BE49-F238E27FC236}">
                  <a16:creationId xmlns:a16="http://schemas.microsoft.com/office/drawing/2014/main" id="{4D464D9A-881E-4F72-A5CC-97B1ABF2D8D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9" name="Graphic 38">
              <a:extLst>
                <a:ext uri="{FF2B5EF4-FFF2-40B4-BE49-F238E27FC236}">
                  <a16:creationId xmlns:a16="http://schemas.microsoft.com/office/drawing/2014/main" id="{22212446-0C92-4427-B4FA-375D4D4761C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0" name="Graphic 38">
              <a:extLst>
                <a:ext uri="{FF2B5EF4-FFF2-40B4-BE49-F238E27FC236}">
                  <a16:creationId xmlns:a16="http://schemas.microsoft.com/office/drawing/2014/main" id="{E571F1CB-8E05-4BEE-A26E-713EEED5EB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1" name="Graphic 38">
              <a:extLst>
                <a:ext uri="{FF2B5EF4-FFF2-40B4-BE49-F238E27FC236}">
                  <a16:creationId xmlns:a16="http://schemas.microsoft.com/office/drawing/2014/main" id="{9A95C1F6-F08B-4D1F-8F31-BC156C12827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2" name="Graphic 38">
              <a:extLst>
                <a:ext uri="{FF2B5EF4-FFF2-40B4-BE49-F238E27FC236}">
                  <a16:creationId xmlns:a16="http://schemas.microsoft.com/office/drawing/2014/main" id="{C09EE0FF-F21C-4AF5-9FB7-F9F06D5CA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3" name="Graphic 38">
              <a:extLst>
                <a:ext uri="{FF2B5EF4-FFF2-40B4-BE49-F238E27FC236}">
                  <a16:creationId xmlns:a16="http://schemas.microsoft.com/office/drawing/2014/main" id="{5460BE3A-1B19-415B-A86B-B4BA6DDAB46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4" name="Graphic 38">
            <a:extLst>
              <a:ext uri="{FF2B5EF4-FFF2-40B4-BE49-F238E27FC236}">
                <a16:creationId xmlns:a16="http://schemas.microsoft.com/office/drawing/2014/main" id="{6993DFA4-6995-471F-BCC4-8531EE543231}"/>
              </a:ext>
            </a:extLst>
          </p:cNvPr>
          <p:cNvGrpSpPr/>
          <p:nvPr userDrawn="1"/>
        </p:nvGrpSpPr>
        <p:grpSpPr>
          <a:xfrm>
            <a:off x="1487552" y="612527"/>
            <a:ext cx="1407277" cy="780637"/>
            <a:chOff x="6495821" y="1090764"/>
            <a:chExt cx="1407277" cy="780637"/>
          </a:xfrm>
        </p:grpSpPr>
        <p:sp>
          <p:nvSpPr>
            <p:cNvPr id="145" name="Graphic 38">
              <a:extLst>
                <a:ext uri="{FF2B5EF4-FFF2-40B4-BE49-F238E27FC236}">
                  <a16:creationId xmlns:a16="http://schemas.microsoft.com/office/drawing/2014/main" id="{0EE7CFDD-1556-41AB-B391-25BF170DB08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6" name="Graphic 38">
              <a:extLst>
                <a:ext uri="{FF2B5EF4-FFF2-40B4-BE49-F238E27FC236}">
                  <a16:creationId xmlns:a16="http://schemas.microsoft.com/office/drawing/2014/main" id="{6F9A1302-70F6-4AD2-89E2-5C5DA3E42A3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47" name="Graphic 38">
              <a:extLst>
                <a:ext uri="{FF2B5EF4-FFF2-40B4-BE49-F238E27FC236}">
                  <a16:creationId xmlns:a16="http://schemas.microsoft.com/office/drawing/2014/main" id="{191E9F0B-1A40-43F2-BE29-BFAD519AF98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48" name="Graphic 38">
              <a:extLst>
                <a:ext uri="{FF2B5EF4-FFF2-40B4-BE49-F238E27FC236}">
                  <a16:creationId xmlns:a16="http://schemas.microsoft.com/office/drawing/2014/main" id="{07440399-8F59-419D-A173-CD7F79629CC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49" name="Graphic 38">
              <a:extLst>
                <a:ext uri="{FF2B5EF4-FFF2-40B4-BE49-F238E27FC236}">
                  <a16:creationId xmlns:a16="http://schemas.microsoft.com/office/drawing/2014/main" id="{BBE0BCD9-B7EB-4E81-B67A-289175A1498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50" name="Graphic 38">
            <a:extLst>
              <a:ext uri="{FF2B5EF4-FFF2-40B4-BE49-F238E27FC236}">
                <a16:creationId xmlns:a16="http://schemas.microsoft.com/office/drawing/2014/main" id="{D76D88BC-4EF7-4FBD-921A-F64DBE6C7550}"/>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151" name="Graphic 38">
            <a:extLst>
              <a:ext uri="{FF2B5EF4-FFF2-40B4-BE49-F238E27FC236}">
                <a16:creationId xmlns:a16="http://schemas.microsoft.com/office/drawing/2014/main" id="{210B3B13-C497-4D7A-A140-5FAB424E449E}"/>
              </a:ext>
            </a:extLst>
          </p:cNvPr>
          <p:cNvGrpSpPr/>
          <p:nvPr userDrawn="1"/>
        </p:nvGrpSpPr>
        <p:grpSpPr>
          <a:xfrm>
            <a:off x="701904" y="2934184"/>
            <a:ext cx="641221" cy="534951"/>
            <a:chOff x="2853315" y="2121546"/>
            <a:chExt cx="641221" cy="534951"/>
          </a:xfrm>
          <a:solidFill>
            <a:schemeClr val="accent3"/>
          </a:solidFill>
        </p:grpSpPr>
        <p:sp>
          <p:nvSpPr>
            <p:cNvPr id="152" name="Graphic 38">
              <a:extLst>
                <a:ext uri="{FF2B5EF4-FFF2-40B4-BE49-F238E27FC236}">
                  <a16:creationId xmlns:a16="http://schemas.microsoft.com/office/drawing/2014/main" id="{7B815D1A-A14E-4369-9033-E7CF30AC6CC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3" name="Graphic 38">
              <a:extLst>
                <a:ext uri="{FF2B5EF4-FFF2-40B4-BE49-F238E27FC236}">
                  <a16:creationId xmlns:a16="http://schemas.microsoft.com/office/drawing/2014/main" id="{6A2CEB10-5D10-4E80-A96E-17B5C2E36B4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54" name="Graphic 38">
              <a:extLst>
                <a:ext uri="{FF2B5EF4-FFF2-40B4-BE49-F238E27FC236}">
                  <a16:creationId xmlns:a16="http://schemas.microsoft.com/office/drawing/2014/main" id="{EEF54208-833B-4164-B9D8-D30920E893B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55" name="Graphic 38">
              <a:extLst>
                <a:ext uri="{FF2B5EF4-FFF2-40B4-BE49-F238E27FC236}">
                  <a16:creationId xmlns:a16="http://schemas.microsoft.com/office/drawing/2014/main" id="{926D713E-DB6E-4A6D-A8FA-D28BEFF6F51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56" name="Graphic 38">
              <a:extLst>
                <a:ext uri="{FF2B5EF4-FFF2-40B4-BE49-F238E27FC236}">
                  <a16:creationId xmlns:a16="http://schemas.microsoft.com/office/drawing/2014/main" id="{F818C4D2-9EB3-4B0E-97AA-2E92147E614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7" name="Graphic 38">
              <a:extLst>
                <a:ext uri="{FF2B5EF4-FFF2-40B4-BE49-F238E27FC236}">
                  <a16:creationId xmlns:a16="http://schemas.microsoft.com/office/drawing/2014/main" id="{4CF4E2E4-0A23-4E82-8CE2-399A5878F25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58" name="Graphic 38">
              <a:extLst>
                <a:ext uri="{FF2B5EF4-FFF2-40B4-BE49-F238E27FC236}">
                  <a16:creationId xmlns:a16="http://schemas.microsoft.com/office/drawing/2014/main" id="{B35F8787-9635-4B64-8C3C-9393737790F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59" name="Graphic 38">
              <a:extLst>
                <a:ext uri="{FF2B5EF4-FFF2-40B4-BE49-F238E27FC236}">
                  <a16:creationId xmlns:a16="http://schemas.microsoft.com/office/drawing/2014/main" id="{7E8D065B-7180-4342-ACF6-412E2BD28E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60" name="Graphic 38">
              <a:extLst>
                <a:ext uri="{FF2B5EF4-FFF2-40B4-BE49-F238E27FC236}">
                  <a16:creationId xmlns:a16="http://schemas.microsoft.com/office/drawing/2014/main" id="{E3CCE4D0-AD08-48CE-8BA4-8FE6F463989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161" name="Graphic 38">
            <a:extLst>
              <a:ext uri="{FF2B5EF4-FFF2-40B4-BE49-F238E27FC236}">
                <a16:creationId xmlns:a16="http://schemas.microsoft.com/office/drawing/2014/main" id="{EC784A18-044A-4419-9B2A-ADC08C5DD96E}"/>
              </a:ext>
            </a:extLst>
          </p:cNvPr>
          <p:cNvSpPr/>
          <p:nvPr userDrawn="1"/>
        </p:nvSpPr>
        <p:spPr>
          <a:xfrm>
            <a:off x="5682041" y="75017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62" name="Graphic 38">
            <a:extLst>
              <a:ext uri="{FF2B5EF4-FFF2-40B4-BE49-F238E27FC236}">
                <a16:creationId xmlns:a16="http://schemas.microsoft.com/office/drawing/2014/main" id="{E639BBD2-230C-4598-8198-1C802F7EFC70}"/>
              </a:ext>
            </a:extLst>
          </p:cNvPr>
          <p:cNvSpPr/>
          <p:nvPr userDrawn="1"/>
        </p:nvSpPr>
        <p:spPr>
          <a:xfrm>
            <a:off x="9810538" y="293418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163" name="Graphic 38">
            <a:extLst>
              <a:ext uri="{FF2B5EF4-FFF2-40B4-BE49-F238E27FC236}">
                <a16:creationId xmlns:a16="http://schemas.microsoft.com/office/drawing/2014/main" id="{F21CD75A-5021-473A-80C6-175F2065C7FC}"/>
              </a:ext>
            </a:extLst>
          </p:cNvPr>
          <p:cNvGrpSpPr/>
          <p:nvPr userDrawn="1"/>
        </p:nvGrpSpPr>
        <p:grpSpPr>
          <a:xfrm>
            <a:off x="239335" y="275782"/>
            <a:ext cx="336664" cy="336745"/>
            <a:chOff x="9342265" y="2571740"/>
            <a:chExt cx="336664" cy="336745"/>
          </a:xfrm>
        </p:grpSpPr>
        <p:sp>
          <p:nvSpPr>
            <p:cNvPr id="164" name="Graphic 38">
              <a:extLst>
                <a:ext uri="{FF2B5EF4-FFF2-40B4-BE49-F238E27FC236}">
                  <a16:creationId xmlns:a16="http://schemas.microsoft.com/office/drawing/2014/main" id="{B57C2249-5144-4779-A183-4736BED217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65" name="Graphic 38">
              <a:extLst>
                <a:ext uri="{FF2B5EF4-FFF2-40B4-BE49-F238E27FC236}">
                  <a16:creationId xmlns:a16="http://schemas.microsoft.com/office/drawing/2014/main" id="{6251C6A9-8BEB-427F-9AD5-8852D726072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66" name="Graphic 38">
            <a:extLst>
              <a:ext uri="{FF2B5EF4-FFF2-40B4-BE49-F238E27FC236}">
                <a16:creationId xmlns:a16="http://schemas.microsoft.com/office/drawing/2014/main" id="{0EF55104-7854-49B1-B818-49BA45555C19}"/>
              </a:ext>
            </a:extLst>
          </p:cNvPr>
          <p:cNvSpPr/>
          <p:nvPr userDrawn="1"/>
        </p:nvSpPr>
        <p:spPr>
          <a:xfrm>
            <a:off x="1079389" y="463146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9010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D89865-69B4-4C2B-9DDA-8BF24674409B}"/>
              </a:ext>
            </a:extLst>
          </p:cNvPr>
          <p:cNvSpPr/>
          <p:nvPr userDrawn="1"/>
        </p:nvSpPr>
        <p:spPr>
          <a:xfrm>
            <a:off x="574105" y="1595763"/>
            <a:ext cx="3413538" cy="2032808"/>
          </a:xfrm>
          <a:prstGeom prst="roundRect">
            <a:avLst>
              <a:gd name="adj" fmla="val 8163"/>
            </a:avLst>
          </a:prstGeom>
          <a:gradFill>
            <a:gsLst>
              <a:gs pos="28000">
                <a:schemeClr val="accent1"/>
              </a:gs>
              <a:gs pos="100000">
                <a:schemeClr val="accent1">
                  <a:alpha val="0"/>
                </a:schemeClr>
              </a:gs>
            </a:gsLst>
            <a:lin ang="5400000" scaled="1"/>
          </a:gradFill>
          <a:ln w="38100">
            <a:solidFill>
              <a:schemeClr val="accent1"/>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C30CFEA-7B6E-40F6-8153-F00E0981A868}"/>
              </a:ext>
            </a:extLst>
          </p:cNvPr>
          <p:cNvSpPr/>
          <p:nvPr userDrawn="1"/>
        </p:nvSpPr>
        <p:spPr>
          <a:xfrm>
            <a:off x="4302304" y="1595763"/>
            <a:ext cx="3413538" cy="2032808"/>
          </a:xfrm>
          <a:prstGeom prst="roundRect">
            <a:avLst>
              <a:gd name="adj" fmla="val 8163"/>
            </a:avLst>
          </a:prstGeom>
          <a:gradFill>
            <a:gsLst>
              <a:gs pos="28000">
                <a:schemeClr val="accent2"/>
              </a:gs>
              <a:gs pos="100000">
                <a:schemeClr val="accent2">
                  <a:alpha val="0"/>
                </a:schemeClr>
              </a:gs>
            </a:gsLst>
            <a:lin ang="5400000" scaled="1"/>
          </a:gradFill>
          <a:ln w="38100">
            <a:solidFill>
              <a:schemeClr val="accent2"/>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C507203-ACE1-41B9-BF83-699220EEB76F}"/>
              </a:ext>
            </a:extLst>
          </p:cNvPr>
          <p:cNvSpPr/>
          <p:nvPr userDrawn="1"/>
        </p:nvSpPr>
        <p:spPr>
          <a:xfrm>
            <a:off x="4302304" y="4068214"/>
            <a:ext cx="3413538" cy="2032808"/>
          </a:xfrm>
          <a:prstGeom prst="roundRect">
            <a:avLst>
              <a:gd name="adj" fmla="val 8163"/>
            </a:avLst>
          </a:prstGeom>
          <a:gradFill>
            <a:gsLst>
              <a:gs pos="28000">
                <a:schemeClr val="accent3"/>
              </a:gs>
              <a:gs pos="100000">
                <a:schemeClr val="accent3">
                  <a:alpha val="0"/>
                </a:schemeClr>
              </a:gs>
            </a:gsLst>
            <a:lin ang="5400000" scaled="1"/>
          </a:gradFill>
          <a:ln w="38100">
            <a:solidFill>
              <a:schemeClr val="accent3"/>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8769968-0782-48A1-B935-F5E0470B7965}"/>
              </a:ext>
            </a:extLst>
          </p:cNvPr>
          <p:cNvSpPr/>
          <p:nvPr userDrawn="1"/>
        </p:nvSpPr>
        <p:spPr>
          <a:xfrm>
            <a:off x="8030503" y="4068214"/>
            <a:ext cx="3413538" cy="2032808"/>
          </a:xfrm>
          <a:prstGeom prst="roundRect">
            <a:avLst>
              <a:gd name="adj" fmla="val 8163"/>
            </a:avLst>
          </a:prstGeom>
          <a:gradFill>
            <a:gsLst>
              <a:gs pos="28000">
                <a:schemeClr val="accent4"/>
              </a:gs>
              <a:gs pos="100000">
                <a:schemeClr val="accent4">
                  <a:alpha val="0"/>
                </a:schemeClr>
              </a:gs>
            </a:gsLst>
            <a:lin ang="5400000" scaled="1"/>
          </a:gradFill>
          <a:ln w="38100">
            <a:solidFill>
              <a:schemeClr val="accent4"/>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aphic 38">
            <a:extLst>
              <a:ext uri="{FF2B5EF4-FFF2-40B4-BE49-F238E27FC236}">
                <a16:creationId xmlns:a16="http://schemas.microsoft.com/office/drawing/2014/main" id="{A4471AFC-8A74-415B-AA87-3D1D54C0C9FC}"/>
              </a:ext>
            </a:extLst>
          </p:cNvPr>
          <p:cNvGrpSpPr/>
          <p:nvPr userDrawn="1"/>
        </p:nvGrpSpPr>
        <p:grpSpPr>
          <a:xfrm flipH="1">
            <a:off x="7452724" y="6210914"/>
            <a:ext cx="526233" cy="534913"/>
            <a:chOff x="3867783" y="1582991"/>
            <a:chExt cx="526233" cy="534913"/>
          </a:xfrm>
          <a:solidFill>
            <a:schemeClr val="accent4"/>
          </a:solidFill>
        </p:grpSpPr>
        <p:sp>
          <p:nvSpPr>
            <p:cNvPr id="19" name="Graphic 38">
              <a:extLst>
                <a:ext uri="{FF2B5EF4-FFF2-40B4-BE49-F238E27FC236}">
                  <a16:creationId xmlns:a16="http://schemas.microsoft.com/office/drawing/2014/main" id="{397364DC-4961-432C-9ADF-78287EFF51A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ACB41F1-AB35-43A6-B37B-C72C77742E9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55F616C-5C03-4B53-A41B-AF45E8BE59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9124140-748C-4E31-A52D-2C38E47DB3D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1A655658-E063-45ED-AAB4-8DF13BE5C24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D6587727-627A-4550-86E0-3028A85B2BC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619A8E9-1CF8-4BF0-B074-D1ECC2C5F17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6C5163E3-6893-4D52-8268-8581F329616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71C7A49-AE10-45B3-99AC-64C0BC3A73A7}"/>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8" name="Graphic 38">
            <a:extLst>
              <a:ext uri="{FF2B5EF4-FFF2-40B4-BE49-F238E27FC236}">
                <a16:creationId xmlns:a16="http://schemas.microsoft.com/office/drawing/2014/main" id="{E0CC3C57-78EA-49AD-B1AB-9235D6B362FF}"/>
              </a:ext>
            </a:extLst>
          </p:cNvPr>
          <p:cNvGrpSpPr/>
          <p:nvPr userDrawn="1"/>
        </p:nvGrpSpPr>
        <p:grpSpPr>
          <a:xfrm flipH="1">
            <a:off x="97911" y="5847298"/>
            <a:ext cx="1407277" cy="780637"/>
            <a:chOff x="6495821" y="1090764"/>
            <a:chExt cx="1407277" cy="780637"/>
          </a:xfrm>
        </p:grpSpPr>
        <p:sp>
          <p:nvSpPr>
            <p:cNvPr id="29" name="Graphic 38">
              <a:extLst>
                <a:ext uri="{FF2B5EF4-FFF2-40B4-BE49-F238E27FC236}">
                  <a16:creationId xmlns:a16="http://schemas.microsoft.com/office/drawing/2014/main" id="{510AA598-E324-4283-8277-C781869B194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E116A884-6A91-4B4F-B901-289788521B1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BC33F9F-489F-45E3-9CD1-65505B9440B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EBA493D-2267-40DC-86EF-A78D4CC4ACA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0CD5B93-2D6B-442B-97AA-6ED1EB6614D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17497EF1-2C9D-423E-AEF8-7B40E172405F}"/>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5FDDDF49-1AA3-4555-A187-C2A823BFCE69}"/>
              </a:ext>
            </a:extLst>
          </p:cNvPr>
          <p:cNvGrpSpPr/>
          <p:nvPr userDrawn="1"/>
        </p:nvGrpSpPr>
        <p:grpSpPr>
          <a:xfrm flipH="1">
            <a:off x="11067780" y="2949547"/>
            <a:ext cx="641221" cy="534951"/>
            <a:chOff x="2853315" y="2121546"/>
            <a:chExt cx="641221" cy="534951"/>
          </a:xfrm>
          <a:solidFill>
            <a:schemeClr val="accent3"/>
          </a:solidFill>
        </p:grpSpPr>
        <p:sp>
          <p:nvSpPr>
            <p:cNvPr id="36" name="Graphic 38">
              <a:extLst>
                <a:ext uri="{FF2B5EF4-FFF2-40B4-BE49-F238E27FC236}">
                  <a16:creationId xmlns:a16="http://schemas.microsoft.com/office/drawing/2014/main" id="{CF790678-B699-4D65-86C6-C95DC24FF80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6E0FAF5-F0F0-4028-9F98-EE20A442AFF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FEEEC19-6E00-4B37-95CF-DA6632F961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72F66A30-D0E4-4FA3-AF8B-344F1EC7FB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872F5E6-1E71-4D8E-B029-1C73993DD823}"/>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ED28DDE4-BB6E-427A-A716-FA7A8C48F43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A96649B9-538A-407F-8C73-C9E2D2E278A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6C947293-BFAB-4891-81B7-ECCAB3D6B81A}"/>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F57D3E7-0532-4C72-A05B-48A7178ADA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5" name="Graphic 38">
            <a:extLst>
              <a:ext uri="{FF2B5EF4-FFF2-40B4-BE49-F238E27FC236}">
                <a16:creationId xmlns:a16="http://schemas.microsoft.com/office/drawing/2014/main" id="{351EB848-C534-4D48-9B77-E36D6E95C38A}"/>
              </a:ext>
            </a:extLst>
          </p:cNvPr>
          <p:cNvSpPr/>
          <p:nvPr userDrawn="1"/>
        </p:nvSpPr>
        <p:spPr>
          <a:xfrm flipH="1">
            <a:off x="3668632" y="38930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8CF85672-6786-4E3F-AF77-792F75241601}"/>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B1D6F741-E1D3-48AC-BFE9-AA105E474D5B}"/>
              </a:ext>
            </a:extLst>
          </p:cNvPr>
          <p:cNvGrpSpPr/>
          <p:nvPr userDrawn="1"/>
        </p:nvGrpSpPr>
        <p:grpSpPr>
          <a:xfrm flipH="1">
            <a:off x="11631118" y="358516"/>
            <a:ext cx="336664" cy="336745"/>
            <a:chOff x="9342265" y="2571740"/>
            <a:chExt cx="336664" cy="336745"/>
          </a:xfrm>
        </p:grpSpPr>
        <p:sp>
          <p:nvSpPr>
            <p:cNvPr id="48" name="Graphic 38">
              <a:extLst>
                <a:ext uri="{FF2B5EF4-FFF2-40B4-BE49-F238E27FC236}">
                  <a16:creationId xmlns:a16="http://schemas.microsoft.com/office/drawing/2014/main" id="{F11B6DEC-DB65-44DE-AF98-6DBED564B27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7457D21D-838E-4009-901D-C1BA8C863B6A}"/>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Graphic 38">
            <a:extLst>
              <a:ext uri="{FF2B5EF4-FFF2-40B4-BE49-F238E27FC236}">
                <a16:creationId xmlns:a16="http://schemas.microsoft.com/office/drawing/2014/main" id="{481E1E00-0890-4E3D-88EB-2E09374F69B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51" name="Graphic 38">
            <a:extLst>
              <a:ext uri="{FF2B5EF4-FFF2-40B4-BE49-F238E27FC236}">
                <a16:creationId xmlns:a16="http://schemas.microsoft.com/office/drawing/2014/main" id="{2F2E0466-F307-40C1-AD5C-AC6331AC22B7}"/>
              </a:ext>
            </a:extLst>
          </p:cNvPr>
          <p:cNvGrpSpPr/>
          <p:nvPr userDrawn="1"/>
        </p:nvGrpSpPr>
        <p:grpSpPr>
          <a:xfrm flipH="1">
            <a:off x="409135" y="3936249"/>
            <a:ext cx="526233" cy="534913"/>
            <a:chOff x="3867783" y="1582991"/>
            <a:chExt cx="526233" cy="534913"/>
          </a:xfrm>
          <a:solidFill>
            <a:schemeClr val="accent4"/>
          </a:solidFill>
        </p:grpSpPr>
        <p:sp>
          <p:nvSpPr>
            <p:cNvPr id="52" name="Graphic 38">
              <a:extLst>
                <a:ext uri="{FF2B5EF4-FFF2-40B4-BE49-F238E27FC236}">
                  <a16:creationId xmlns:a16="http://schemas.microsoft.com/office/drawing/2014/main" id="{D4A6B55F-6EC9-4EE8-814A-E02BF8DA05D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9BE23B-5DB2-49C3-966C-D9E6616037B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6F5572C0-52FC-4A76-A631-EBDD8561014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7E0F27E3-889F-420D-8B8C-F9E5501567D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BBE96A0-D6E5-4F37-8967-FAE9667E10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8FA0D036-CD15-45E6-BACC-DE7CFDE086A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E95C3FFB-435A-4525-8461-AC308F0DC68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72E57D19-27A2-4E0E-8F0D-F07359402B9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293652-C557-4C12-966A-6D939A81FC1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789937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3252C9B-FC3A-41D6-A301-4D0A7002BF22}"/>
              </a:ext>
            </a:extLst>
          </p:cNvPr>
          <p:cNvSpPr/>
          <p:nvPr userDrawn="1"/>
        </p:nvSpPr>
        <p:spPr>
          <a:xfrm flipV="1">
            <a:off x="0" y="3021795"/>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gradFill>
            <a:gsLst>
              <a:gs pos="0">
                <a:srgbClr val="C00000"/>
              </a:gs>
              <a:gs pos="100000">
                <a:srgbClr val="F9C00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119">
            <a:extLst>
              <a:ext uri="{FF2B5EF4-FFF2-40B4-BE49-F238E27FC236}">
                <a16:creationId xmlns:a16="http://schemas.microsoft.com/office/drawing/2014/main" id="{F95E023B-3FD0-414D-94BD-9EBCE1426B0A}"/>
              </a:ext>
            </a:extLst>
          </p:cNvPr>
          <p:cNvSpPr>
            <a:spLocks noGrp="1"/>
          </p:cNvSpPr>
          <p:nvPr>
            <p:ph type="pic" sz="quarter" idx="14"/>
          </p:nvPr>
        </p:nvSpPr>
        <p:spPr>
          <a:xfrm>
            <a:off x="1117218"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4" name="Graphic 38">
            <a:extLst>
              <a:ext uri="{FF2B5EF4-FFF2-40B4-BE49-F238E27FC236}">
                <a16:creationId xmlns:a16="http://schemas.microsoft.com/office/drawing/2014/main" id="{D77C2AC5-2E6C-4BBA-822F-DED6C5AA943B}"/>
              </a:ext>
            </a:extLst>
          </p:cNvPr>
          <p:cNvGrpSpPr/>
          <p:nvPr userDrawn="1"/>
        </p:nvGrpSpPr>
        <p:grpSpPr>
          <a:xfrm>
            <a:off x="9496099" y="4563762"/>
            <a:ext cx="336664" cy="336745"/>
            <a:chOff x="9342265" y="2571740"/>
            <a:chExt cx="336664" cy="336745"/>
          </a:xfrm>
        </p:grpSpPr>
        <p:sp>
          <p:nvSpPr>
            <p:cNvPr id="15" name="Graphic 38">
              <a:extLst>
                <a:ext uri="{FF2B5EF4-FFF2-40B4-BE49-F238E27FC236}">
                  <a16:creationId xmlns:a16="http://schemas.microsoft.com/office/drawing/2014/main" id="{A375F1D0-D3A2-4FDC-96D3-960D458FFAA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D1A2678-D6A0-437C-9770-9DB1492EE0C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845E43AC-8952-4B64-B5C3-99824D900A86}"/>
              </a:ext>
            </a:extLst>
          </p:cNvPr>
          <p:cNvGrpSpPr/>
          <p:nvPr userDrawn="1"/>
        </p:nvGrpSpPr>
        <p:grpSpPr>
          <a:xfrm>
            <a:off x="6063002" y="6069849"/>
            <a:ext cx="526233" cy="534913"/>
            <a:chOff x="3867783" y="1582991"/>
            <a:chExt cx="526233" cy="534913"/>
          </a:xfrm>
          <a:solidFill>
            <a:schemeClr val="accent4"/>
          </a:solidFill>
        </p:grpSpPr>
        <p:sp>
          <p:nvSpPr>
            <p:cNvPr id="18" name="Graphic 38">
              <a:extLst>
                <a:ext uri="{FF2B5EF4-FFF2-40B4-BE49-F238E27FC236}">
                  <a16:creationId xmlns:a16="http://schemas.microsoft.com/office/drawing/2014/main" id="{E85D231A-5BD2-4B5E-8421-9AE7F09DD56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642326A-9A25-4421-9409-97DD557617A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99BFD09B-E1F9-4E8A-8C29-C6F71574BCC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F4C6CF6-3CE1-4E9E-AB4E-A3A76CCC01C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6374C8B1-017A-446A-889D-11B289EC6D6F}"/>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A42FFCE-146C-474E-8D82-95E81DB708F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BC74F8E7-CCB8-4AB6-8521-60F69B1A408E}"/>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5477ACFC-9D4F-4CFA-9975-104C2682392E}"/>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C9A8E24-909A-4ADD-AC88-9626EF1FE35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7" name="Graphic 38">
            <a:extLst>
              <a:ext uri="{FF2B5EF4-FFF2-40B4-BE49-F238E27FC236}">
                <a16:creationId xmlns:a16="http://schemas.microsoft.com/office/drawing/2014/main" id="{622E240D-F61D-4CC9-B27D-0DC2DCA69BF2}"/>
              </a:ext>
            </a:extLst>
          </p:cNvPr>
          <p:cNvGrpSpPr/>
          <p:nvPr userDrawn="1"/>
        </p:nvGrpSpPr>
        <p:grpSpPr>
          <a:xfrm>
            <a:off x="263494" y="1384663"/>
            <a:ext cx="1099511" cy="609915"/>
            <a:chOff x="6495821" y="1090764"/>
            <a:chExt cx="1407277" cy="780637"/>
          </a:xfrm>
        </p:grpSpPr>
        <p:sp>
          <p:nvSpPr>
            <p:cNvPr id="28" name="Graphic 38">
              <a:extLst>
                <a:ext uri="{FF2B5EF4-FFF2-40B4-BE49-F238E27FC236}">
                  <a16:creationId xmlns:a16="http://schemas.microsoft.com/office/drawing/2014/main" id="{F640B033-7028-4BB7-9D04-DB20FBA553F4}"/>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7215C6D1-0B43-467F-B3FB-069419C0172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885193E7-75AD-4360-B1B8-1244BD7EF1E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4F1476C5-4C66-471A-A14B-EE2A2D72B86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0E29462-FF16-4E43-A678-A3F97454986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4" name="Graphic 38">
            <a:extLst>
              <a:ext uri="{FF2B5EF4-FFF2-40B4-BE49-F238E27FC236}">
                <a16:creationId xmlns:a16="http://schemas.microsoft.com/office/drawing/2014/main" id="{4209F39D-820A-4C24-AB87-AF285892B002}"/>
              </a:ext>
            </a:extLst>
          </p:cNvPr>
          <p:cNvGrpSpPr/>
          <p:nvPr userDrawn="1"/>
        </p:nvGrpSpPr>
        <p:grpSpPr>
          <a:xfrm>
            <a:off x="11074782" y="4608307"/>
            <a:ext cx="641221" cy="534951"/>
            <a:chOff x="2853315" y="2121546"/>
            <a:chExt cx="641221" cy="534951"/>
          </a:xfrm>
          <a:solidFill>
            <a:schemeClr val="accent3"/>
          </a:solidFill>
        </p:grpSpPr>
        <p:sp>
          <p:nvSpPr>
            <p:cNvPr id="35" name="Graphic 38">
              <a:extLst>
                <a:ext uri="{FF2B5EF4-FFF2-40B4-BE49-F238E27FC236}">
                  <a16:creationId xmlns:a16="http://schemas.microsoft.com/office/drawing/2014/main" id="{7642AC38-253A-4F67-90EB-0E324A6B26C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049D0FC-F631-47BA-850B-0A14964C9F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360EF7-5341-4B73-8591-8B241CB10CA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A86BC28-E6BA-4CF9-BF81-8B49FCDC04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1AF87F2-5A32-4A2E-B758-ADA6B24F6A7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7A3845D-A46F-46D1-8377-414C838F8466}"/>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588668C-9FD6-497D-89E9-52FD955068E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FEAC70A-91AD-40C3-81F8-12661FC93A7E}"/>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E700305-7D29-4AC2-91DE-10BBBCB154C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E9A3374-30FC-483F-B678-AD8FE0F1757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AF8701C-0AD6-4523-9758-BC6A62A067EC}"/>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6" name="Graphic 38">
            <a:extLst>
              <a:ext uri="{FF2B5EF4-FFF2-40B4-BE49-F238E27FC236}">
                <a16:creationId xmlns:a16="http://schemas.microsoft.com/office/drawing/2014/main" id="{5F5AE56F-FE8E-4536-B94C-CA2FFA4552B5}"/>
              </a:ext>
            </a:extLst>
          </p:cNvPr>
          <p:cNvGrpSpPr/>
          <p:nvPr userDrawn="1"/>
        </p:nvGrpSpPr>
        <p:grpSpPr>
          <a:xfrm>
            <a:off x="382355" y="3979540"/>
            <a:ext cx="336664" cy="336745"/>
            <a:chOff x="9342265" y="2571740"/>
            <a:chExt cx="336664" cy="336745"/>
          </a:xfrm>
        </p:grpSpPr>
        <p:sp>
          <p:nvSpPr>
            <p:cNvPr id="47" name="Graphic 38">
              <a:extLst>
                <a:ext uri="{FF2B5EF4-FFF2-40B4-BE49-F238E27FC236}">
                  <a16:creationId xmlns:a16="http://schemas.microsoft.com/office/drawing/2014/main" id="{F469DBD0-AC1A-4956-8892-31532ED4C2E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59A74B72-21CE-47C4-B9A7-5E70E519B32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65688E38-DE7A-439D-B2AF-1980D28D70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0" name="Picture Placeholder 119">
            <a:extLst>
              <a:ext uri="{FF2B5EF4-FFF2-40B4-BE49-F238E27FC236}">
                <a16:creationId xmlns:a16="http://schemas.microsoft.com/office/drawing/2014/main" id="{436030D0-288D-48BA-BD4B-64A44D0D14EB}"/>
              </a:ext>
            </a:extLst>
          </p:cNvPr>
          <p:cNvSpPr>
            <a:spLocks noGrp="1"/>
          </p:cNvSpPr>
          <p:nvPr>
            <p:ph type="pic" sz="quarter" idx="15"/>
          </p:nvPr>
        </p:nvSpPr>
        <p:spPr>
          <a:xfrm>
            <a:off x="5299816" y="4316285"/>
            <a:ext cx="1376858" cy="1376858"/>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857771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98616E50-795D-4797-9280-69D508AE2DE3}"/>
              </a:ext>
            </a:extLst>
          </p:cNvPr>
          <p:cNvSpPr/>
          <p:nvPr userDrawn="1"/>
        </p:nvSpPr>
        <p:spPr>
          <a:xfrm rot="10800000" flipH="1">
            <a:off x="0" y="4547324"/>
            <a:ext cx="3838040" cy="2325188"/>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 name="Freeform 15">
            <a:extLst>
              <a:ext uri="{FF2B5EF4-FFF2-40B4-BE49-F238E27FC236}">
                <a16:creationId xmlns:a16="http://schemas.microsoft.com/office/drawing/2014/main" id="{E80C88F3-0C6A-4E80-8AB7-BC0193C3578E}"/>
              </a:ext>
            </a:extLst>
          </p:cNvPr>
          <p:cNvSpPr/>
          <p:nvPr userDrawn="1"/>
        </p:nvSpPr>
        <p:spPr>
          <a:xfrm flipV="1">
            <a:off x="6635931" y="-1"/>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sp>
        <p:nvSpPr>
          <p:cNvPr id="3" name="Picture Placeholder 4">
            <a:extLst>
              <a:ext uri="{FF2B5EF4-FFF2-40B4-BE49-F238E27FC236}">
                <a16:creationId xmlns:a16="http://schemas.microsoft.com/office/drawing/2014/main" id="{41817454-B3A7-4C25-95A0-D53EB988A2B0}"/>
              </a:ext>
            </a:extLst>
          </p:cNvPr>
          <p:cNvSpPr>
            <a:spLocks noGrp="1"/>
          </p:cNvSpPr>
          <p:nvPr>
            <p:ph type="pic" sz="quarter" idx="18"/>
          </p:nvPr>
        </p:nvSpPr>
        <p:spPr>
          <a:xfrm>
            <a:off x="-340843"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C8149DDD-DE6A-4525-A728-52CEC7B680ED}"/>
              </a:ext>
            </a:extLst>
          </p:cNvPr>
          <p:cNvSpPr>
            <a:spLocks noGrp="1"/>
          </p:cNvSpPr>
          <p:nvPr>
            <p:ph type="pic" sz="quarter" idx="19"/>
          </p:nvPr>
        </p:nvSpPr>
        <p:spPr>
          <a:xfrm>
            <a:off x="2338251"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FA60A560-EC5C-4A0E-9445-603DD0BCAD18}"/>
              </a:ext>
            </a:extLst>
          </p:cNvPr>
          <p:cNvSpPr>
            <a:spLocks noGrp="1"/>
          </p:cNvSpPr>
          <p:nvPr>
            <p:ph type="pic" sz="quarter" idx="20"/>
          </p:nvPr>
        </p:nvSpPr>
        <p:spPr>
          <a:xfrm>
            <a:off x="5017345"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B6E35FB3-A34A-4A37-8599-03C3F0F929E8}"/>
              </a:ext>
            </a:extLst>
          </p:cNvPr>
          <p:cNvSpPr>
            <a:spLocks noGrp="1"/>
          </p:cNvSpPr>
          <p:nvPr>
            <p:ph type="pic" sz="quarter" idx="21"/>
          </p:nvPr>
        </p:nvSpPr>
        <p:spPr>
          <a:xfrm>
            <a:off x="7696439"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26CBD3D1-94A3-4066-8933-785D29AC7E3B}"/>
              </a:ext>
            </a:extLst>
          </p:cNvPr>
          <p:cNvSpPr>
            <a:spLocks noGrp="1"/>
          </p:cNvSpPr>
          <p:nvPr>
            <p:ph type="pic" sz="quarter" idx="22"/>
          </p:nvPr>
        </p:nvSpPr>
        <p:spPr>
          <a:xfrm>
            <a:off x="10339969"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E30BFEEB-2EFF-45FE-8B84-087F6F74942E}"/>
              </a:ext>
            </a:extLst>
          </p:cNvPr>
          <p:cNvGrpSpPr/>
          <p:nvPr userDrawn="1"/>
        </p:nvGrpSpPr>
        <p:grpSpPr>
          <a:xfrm>
            <a:off x="9264457" y="5154793"/>
            <a:ext cx="336664" cy="336745"/>
            <a:chOff x="9342265" y="2571740"/>
            <a:chExt cx="336664" cy="336745"/>
          </a:xfrm>
        </p:grpSpPr>
        <p:sp>
          <p:nvSpPr>
            <p:cNvPr id="10" name="Graphic 38">
              <a:extLst>
                <a:ext uri="{FF2B5EF4-FFF2-40B4-BE49-F238E27FC236}">
                  <a16:creationId xmlns:a16="http://schemas.microsoft.com/office/drawing/2014/main" id="{900C714E-C388-4669-9C21-D472E8426D9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06212A49-D955-4ECB-BB9B-23F239284D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3FFB466D-4636-4CAD-9AD0-94433C7B7DA5}"/>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678DF282-5D19-410C-BA71-77A5952CDB2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9AB92219-360D-42CB-B6F8-37A88E08045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70BA6DE-2DFE-4FFB-90F3-3D8752A6008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5DF3507-9827-4A91-9005-1F9681AF4D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3CAC4-8979-4BD6-83BE-EED3C69631C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BDA3B12-981C-415C-82BB-97B9169E435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F74E7AA-97A7-4547-A742-7C90AA548EA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1A5429A-AEDB-4BDF-B3F0-6FA6F702E36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F9CD5F-A910-4E1E-A349-DD9F59EDE1A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50630EE-98CF-4545-8092-617A0C52858F}"/>
              </a:ext>
            </a:extLst>
          </p:cNvPr>
          <p:cNvGrpSpPr/>
          <p:nvPr userDrawn="1"/>
        </p:nvGrpSpPr>
        <p:grpSpPr>
          <a:xfrm>
            <a:off x="669946" y="452705"/>
            <a:ext cx="1407277" cy="780637"/>
            <a:chOff x="6495821" y="1090764"/>
            <a:chExt cx="1407277" cy="780637"/>
          </a:xfrm>
        </p:grpSpPr>
        <p:sp>
          <p:nvSpPr>
            <p:cNvPr id="23" name="Graphic 38">
              <a:extLst>
                <a:ext uri="{FF2B5EF4-FFF2-40B4-BE49-F238E27FC236}">
                  <a16:creationId xmlns:a16="http://schemas.microsoft.com/office/drawing/2014/main" id="{9B6EE147-85C4-4765-B1D4-DA499C502EB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EF080E65-E106-4488-83B6-41DD021E981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73F9FE3-5F3B-4DDA-8161-0744D58EC91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532DEE5-6833-42E0-9C90-2E09F49BA94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D81CE71-BF6F-455B-9B07-50286A5476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C17F91E-2237-4790-BAE1-1A48B39A563D}"/>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DB7316C6-38A8-4036-ABDA-6DDD1395F8D0}"/>
              </a:ext>
            </a:extLst>
          </p:cNvPr>
          <p:cNvGrpSpPr/>
          <p:nvPr userDrawn="1"/>
        </p:nvGrpSpPr>
        <p:grpSpPr>
          <a:xfrm>
            <a:off x="11108770" y="5776984"/>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83BBFC76-D854-476D-A3C4-BF1A356CF41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E433AC7-6754-452F-BA6D-C5F452CF543E}"/>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AE87F9D-963E-49FA-BFB7-8BAA269C9C5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C9BE383-25D1-4F40-A7D7-A595DA1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7C75F30-9304-4E23-8034-2C098631DBA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2E89AE7A-0AED-4477-9369-6B4A1D378A95}"/>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FF463B9-107C-46D7-8878-84E533A566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52A5671-D165-4DAA-9C01-36D857846CE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A852F8F-5E9E-47A4-94D1-0674CA0E9F3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84BB068-0A14-44BC-9EC0-272649542776}"/>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FE2ADCA0-64D7-410C-BEE4-92D847331C8D}"/>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219C2C12-D1EA-4F91-A6EA-0E02989A9111}"/>
              </a:ext>
            </a:extLst>
          </p:cNvPr>
          <p:cNvGrpSpPr/>
          <p:nvPr userDrawn="1"/>
        </p:nvGrpSpPr>
        <p:grpSpPr>
          <a:xfrm>
            <a:off x="576022" y="2208040"/>
            <a:ext cx="336664" cy="336745"/>
            <a:chOff x="9342265" y="2571740"/>
            <a:chExt cx="336664" cy="336745"/>
          </a:xfrm>
        </p:grpSpPr>
        <p:sp>
          <p:nvSpPr>
            <p:cNvPr id="42" name="Graphic 38">
              <a:extLst>
                <a:ext uri="{FF2B5EF4-FFF2-40B4-BE49-F238E27FC236}">
                  <a16:creationId xmlns:a16="http://schemas.microsoft.com/office/drawing/2014/main" id="{0D29B3C4-CE01-4C90-A42C-1BD58F7EB75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1A778C91-5D18-470E-93EB-60B2DFF5A00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8608FC1-944B-4587-860C-B8688D567E6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9567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9D13BD6-D5EA-4285-B861-E50465DFED68}"/>
              </a:ext>
            </a:extLst>
          </p:cNvPr>
          <p:cNvSpPr/>
          <p:nvPr userDrawn="1"/>
        </p:nvSpPr>
        <p:spPr>
          <a:xfrm>
            <a:off x="7471955" y="313509"/>
            <a:ext cx="4463142" cy="6544491"/>
          </a:xfrm>
          <a:prstGeom prst="round2SameRect">
            <a:avLst>
              <a:gd name="adj1" fmla="val 604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4">
            <a:extLst>
              <a:ext uri="{FF2B5EF4-FFF2-40B4-BE49-F238E27FC236}">
                <a16:creationId xmlns:a16="http://schemas.microsoft.com/office/drawing/2014/main" id="{6E7A061B-5696-4EE2-89C2-65805B41CE38}"/>
              </a:ext>
            </a:extLst>
          </p:cNvPr>
          <p:cNvSpPr>
            <a:spLocks noGrp="1"/>
          </p:cNvSpPr>
          <p:nvPr>
            <p:ph type="pic" sz="quarter" idx="19"/>
          </p:nvPr>
        </p:nvSpPr>
        <p:spPr>
          <a:xfrm>
            <a:off x="4880550" y="927463"/>
            <a:ext cx="2430900" cy="5930537"/>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40E91327-2BC8-481D-9F8D-A5944AD84295}"/>
              </a:ext>
            </a:extLst>
          </p:cNvPr>
          <p:cNvSpPr>
            <a:spLocks noGrp="1"/>
          </p:cNvSpPr>
          <p:nvPr>
            <p:ph type="pic" sz="quarter" idx="20"/>
          </p:nvPr>
        </p:nvSpPr>
        <p:spPr>
          <a:xfrm>
            <a:off x="2289145" y="1854926"/>
            <a:ext cx="2430900" cy="5003074"/>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6DB35992-BFD7-4B5F-B29B-72FC26DA35D3}"/>
              </a:ext>
            </a:extLst>
          </p:cNvPr>
          <p:cNvSpPr>
            <a:spLocks noGrp="1"/>
          </p:cNvSpPr>
          <p:nvPr>
            <p:ph type="pic" sz="quarter" idx="21"/>
          </p:nvPr>
        </p:nvSpPr>
        <p:spPr>
          <a:xfrm>
            <a:off x="256903" y="2978330"/>
            <a:ext cx="1871737" cy="3879669"/>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6D70DAE8-A65D-4131-A210-73539ADAFD1C}"/>
              </a:ext>
            </a:extLst>
          </p:cNvPr>
          <p:cNvSpPr>
            <a:spLocks noGrp="1"/>
          </p:cNvSpPr>
          <p:nvPr>
            <p:ph type="pic" sz="quarter" idx="18"/>
          </p:nvPr>
        </p:nvSpPr>
        <p:spPr>
          <a:xfrm>
            <a:off x="7867590" y="638988"/>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4BF23C13-F15D-4236-9791-8EE2408A68AF}"/>
              </a:ext>
            </a:extLst>
          </p:cNvPr>
          <p:cNvSpPr>
            <a:spLocks noGrp="1"/>
          </p:cNvSpPr>
          <p:nvPr>
            <p:ph type="pic" sz="quarter" idx="22"/>
          </p:nvPr>
        </p:nvSpPr>
        <p:spPr>
          <a:xfrm>
            <a:off x="7867590" y="3030581"/>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CE7C1DBF-FCAE-4A7F-9A17-3C55956C0C05}"/>
              </a:ext>
            </a:extLst>
          </p:cNvPr>
          <p:cNvGrpSpPr/>
          <p:nvPr userDrawn="1"/>
        </p:nvGrpSpPr>
        <p:grpSpPr>
          <a:xfrm flipH="1">
            <a:off x="7604473" y="5821655"/>
            <a:ext cx="526233" cy="534913"/>
            <a:chOff x="3867783" y="1582991"/>
            <a:chExt cx="526233" cy="534913"/>
          </a:xfrm>
          <a:solidFill>
            <a:schemeClr val="accent4"/>
          </a:solidFill>
        </p:grpSpPr>
        <p:sp>
          <p:nvSpPr>
            <p:cNvPr id="9" name="Graphic 38">
              <a:extLst>
                <a:ext uri="{FF2B5EF4-FFF2-40B4-BE49-F238E27FC236}">
                  <a16:creationId xmlns:a16="http://schemas.microsoft.com/office/drawing/2014/main" id="{0FF8DB41-1524-45AA-BC76-8F7F29C25CD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68D2E9F9-779E-4B66-BDE7-FC439472A27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CB5821C-F13F-48E2-B2D9-6699F5EEA77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0D42ED5D-CDD7-43A1-BFF8-CFB5564C33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7A651E4-C12C-41AA-B21A-7B4D5A2D32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B03E0C4B-B62C-472F-947B-439C453997A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6C123BA-40AC-4614-B37F-03F51E5BF6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FA42251-32AF-424A-822B-3CBB4C1AC97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616CC-AE85-463C-AD86-AAFEB59388C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8" name="Graphic 38">
            <a:extLst>
              <a:ext uri="{FF2B5EF4-FFF2-40B4-BE49-F238E27FC236}">
                <a16:creationId xmlns:a16="http://schemas.microsoft.com/office/drawing/2014/main" id="{00ADF62C-B053-4849-8882-A51500C8E50F}"/>
              </a:ext>
            </a:extLst>
          </p:cNvPr>
          <p:cNvGrpSpPr/>
          <p:nvPr userDrawn="1"/>
        </p:nvGrpSpPr>
        <p:grpSpPr>
          <a:xfrm flipH="1">
            <a:off x="1762027" y="1005337"/>
            <a:ext cx="1407277" cy="780637"/>
            <a:chOff x="6495821" y="1090764"/>
            <a:chExt cx="1407277" cy="780637"/>
          </a:xfrm>
        </p:grpSpPr>
        <p:sp>
          <p:nvSpPr>
            <p:cNvPr id="19" name="Graphic 38">
              <a:extLst>
                <a:ext uri="{FF2B5EF4-FFF2-40B4-BE49-F238E27FC236}">
                  <a16:creationId xmlns:a16="http://schemas.microsoft.com/office/drawing/2014/main" id="{6763EDA6-2985-4135-A69F-6F0D82F6A543}"/>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B6BB34F-29DE-4312-804B-F6AEB5061AF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23BC3FC-4690-4D57-AD2B-68A74A4670C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1325F6E-BDD9-4350-952E-3752E1BEA0B4}"/>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1E3705C-C31A-4093-BECC-F3219036139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D9233F84-9A17-49CE-B30A-F180707D44A3}"/>
              </a:ext>
            </a:extLst>
          </p:cNvPr>
          <p:cNvSpPr/>
          <p:nvPr userDrawn="1"/>
        </p:nvSpPr>
        <p:spPr>
          <a:xfrm flipH="1">
            <a:off x="4720045" y="37257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5" name="Graphic 38">
            <a:extLst>
              <a:ext uri="{FF2B5EF4-FFF2-40B4-BE49-F238E27FC236}">
                <a16:creationId xmlns:a16="http://schemas.microsoft.com/office/drawing/2014/main" id="{B705C1D9-66CA-40F9-857A-257A45106FC9}"/>
              </a:ext>
            </a:extLst>
          </p:cNvPr>
          <p:cNvGrpSpPr/>
          <p:nvPr userDrawn="1"/>
        </p:nvGrpSpPr>
        <p:grpSpPr>
          <a:xfrm flipH="1">
            <a:off x="11555318" y="3783248"/>
            <a:ext cx="641221" cy="534951"/>
            <a:chOff x="2853315" y="2121546"/>
            <a:chExt cx="641221" cy="534951"/>
          </a:xfrm>
          <a:solidFill>
            <a:schemeClr val="accent3"/>
          </a:solidFill>
        </p:grpSpPr>
        <p:sp>
          <p:nvSpPr>
            <p:cNvPr id="26" name="Graphic 38">
              <a:extLst>
                <a:ext uri="{FF2B5EF4-FFF2-40B4-BE49-F238E27FC236}">
                  <a16:creationId xmlns:a16="http://schemas.microsoft.com/office/drawing/2014/main" id="{E8631137-35F1-4955-B53D-AA7B3A68799B}"/>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D26E31B-C2AF-4C35-8EC3-0599EE9A16D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38A80E7-C831-4B0C-9C70-6F8379095A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C1C6316-9A48-487D-AD70-4D397F1A3E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D4445F63-22B4-4BC1-A8D7-F324393378B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D0CDA22-CEB8-42D4-A8B2-FD6C50FB1E4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BCE489D-C5D1-40DF-89C8-FABB0C53C96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0AC83A99-8709-432F-96B4-EBFF58D2232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33501A9-98EF-445F-8A8D-8BE6A02F3DF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2F67EBC1-D539-4127-8EC6-67564E5D1C36}"/>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D80AF12-BF79-4D12-8C4F-F90A90C09A1D}"/>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0251139E-2C4C-4E7C-B731-9494099A8FEE}"/>
              </a:ext>
            </a:extLst>
          </p:cNvPr>
          <p:cNvGrpSpPr/>
          <p:nvPr userDrawn="1"/>
        </p:nvGrpSpPr>
        <p:grpSpPr>
          <a:xfrm flipH="1">
            <a:off x="11696887" y="638988"/>
            <a:ext cx="336664" cy="336745"/>
            <a:chOff x="9342265" y="2571740"/>
            <a:chExt cx="336664" cy="336745"/>
          </a:xfrm>
        </p:grpSpPr>
        <p:sp>
          <p:nvSpPr>
            <p:cNvPr id="38" name="Graphic 38">
              <a:extLst>
                <a:ext uri="{FF2B5EF4-FFF2-40B4-BE49-F238E27FC236}">
                  <a16:creationId xmlns:a16="http://schemas.microsoft.com/office/drawing/2014/main" id="{4AA2B034-4F46-4324-BBDF-E0A5C80D9D7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521F67A0-F314-4FEE-8D25-264B10653F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0" name="Graphic 38">
            <a:extLst>
              <a:ext uri="{FF2B5EF4-FFF2-40B4-BE49-F238E27FC236}">
                <a16:creationId xmlns:a16="http://schemas.microsoft.com/office/drawing/2014/main" id="{D4E11F65-0F4F-497C-85F2-1B712C5D850B}"/>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DA8F86E5-BE22-4A83-9DC0-191C89D0E4E3}"/>
              </a:ext>
            </a:extLst>
          </p:cNvPr>
          <p:cNvGrpSpPr/>
          <p:nvPr userDrawn="1"/>
        </p:nvGrpSpPr>
        <p:grpSpPr>
          <a:xfrm flipH="1">
            <a:off x="256903" y="2300329"/>
            <a:ext cx="526233" cy="534913"/>
            <a:chOff x="3867783" y="1582991"/>
            <a:chExt cx="526233" cy="534913"/>
          </a:xfrm>
          <a:solidFill>
            <a:schemeClr val="accent4"/>
          </a:solidFill>
        </p:grpSpPr>
        <p:sp>
          <p:nvSpPr>
            <p:cNvPr id="42" name="Graphic 38">
              <a:extLst>
                <a:ext uri="{FF2B5EF4-FFF2-40B4-BE49-F238E27FC236}">
                  <a16:creationId xmlns:a16="http://schemas.microsoft.com/office/drawing/2014/main" id="{D6B90D08-F07E-41BE-ABAC-53742850EC6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BAD6F6E-4466-4B9E-974C-AECDE598B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41CED9A-9BAF-49B0-8857-B2BF28693AF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E004ED9-9047-48D4-95A6-3270B14E764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95808E96-DD95-49C8-8F8E-99E717D694D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E62AD2E9-3F2C-4AEC-9B28-4D9639F9B35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AF664EB2-13FF-4841-A3A3-AA157A9EA0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658DDE70-6238-4923-8F38-E45911F88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BC56871-D5EA-4712-A597-2E2C77D1FBF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586272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9466F26-8FEB-457A-8E7C-0858695E53C8}"/>
              </a:ext>
            </a:extLst>
          </p:cNvPr>
          <p:cNvSpPr>
            <a:spLocks noGrp="1"/>
          </p:cNvSpPr>
          <p:nvPr>
            <p:ph type="pic" sz="quarter" idx="18"/>
          </p:nvPr>
        </p:nvSpPr>
        <p:spPr>
          <a:xfrm>
            <a:off x="202656"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5" name="Group 4">
            <a:extLst>
              <a:ext uri="{FF2B5EF4-FFF2-40B4-BE49-F238E27FC236}">
                <a16:creationId xmlns:a16="http://schemas.microsoft.com/office/drawing/2014/main" id="{476F503F-55AB-4D10-90BF-3FC12D308400}"/>
              </a:ext>
            </a:extLst>
          </p:cNvPr>
          <p:cNvGrpSpPr/>
          <p:nvPr userDrawn="1"/>
        </p:nvGrpSpPr>
        <p:grpSpPr>
          <a:xfrm>
            <a:off x="2597513" y="4297680"/>
            <a:ext cx="2141849" cy="2141849"/>
            <a:chOff x="618762" y="3545114"/>
            <a:chExt cx="2921000" cy="2921000"/>
          </a:xfrm>
        </p:grpSpPr>
        <p:sp>
          <p:nvSpPr>
            <p:cNvPr id="3" name="Freeform: Shape 2">
              <a:extLst>
                <a:ext uri="{FF2B5EF4-FFF2-40B4-BE49-F238E27FC236}">
                  <a16:creationId xmlns:a16="http://schemas.microsoft.com/office/drawing/2014/main" id="{91D6747D-FE04-4CDE-9A7D-5FA06E9B7C87}"/>
                </a:ext>
              </a:extLst>
            </p:cNvPr>
            <p:cNvSpPr/>
            <p:nvPr userDrawn="1"/>
          </p:nvSpPr>
          <p:spPr>
            <a:xfrm>
              <a:off x="618762" y="3545114"/>
              <a:ext cx="2921000" cy="292100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32524E8B-2E9D-499E-96FC-13DB092E775B}"/>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0" name="Picture Placeholder 4">
            <a:extLst>
              <a:ext uri="{FF2B5EF4-FFF2-40B4-BE49-F238E27FC236}">
                <a16:creationId xmlns:a16="http://schemas.microsoft.com/office/drawing/2014/main" id="{21FEA115-BB78-4C0D-ABAC-B9FEFE84E7CA}"/>
              </a:ext>
            </a:extLst>
          </p:cNvPr>
          <p:cNvSpPr>
            <a:spLocks noGrp="1"/>
          </p:cNvSpPr>
          <p:nvPr>
            <p:ph type="pic" sz="quarter" idx="19"/>
          </p:nvPr>
        </p:nvSpPr>
        <p:spPr>
          <a:xfrm>
            <a:off x="2597513"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1" name="Group 10">
            <a:extLst>
              <a:ext uri="{FF2B5EF4-FFF2-40B4-BE49-F238E27FC236}">
                <a16:creationId xmlns:a16="http://schemas.microsoft.com/office/drawing/2014/main" id="{BE443E67-B7D6-4176-B41E-CF7C6B137940}"/>
              </a:ext>
            </a:extLst>
          </p:cNvPr>
          <p:cNvGrpSpPr/>
          <p:nvPr userDrawn="1"/>
        </p:nvGrpSpPr>
        <p:grpSpPr>
          <a:xfrm>
            <a:off x="4992370" y="1894115"/>
            <a:ext cx="2141849" cy="2141849"/>
            <a:chOff x="618762" y="3545114"/>
            <a:chExt cx="2921000" cy="2921000"/>
          </a:xfrm>
        </p:grpSpPr>
        <p:sp>
          <p:nvSpPr>
            <p:cNvPr id="12" name="Freeform: Shape 2">
              <a:extLst>
                <a:ext uri="{FF2B5EF4-FFF2-40B4-BE49-F238E27FC236}">
                  <a16:creationId xmlns:a16="http://schemas.microsoft.com/office/drawing/2014/main" id="{9237811D-B344-45B6-8842-6C2108A2766A}"/>
                </a:ext>
              </a:extLst>
            </p:cNvPr>
            <p:cNvSpPr/>
            <p:nvPr userDrawn="1"/>
          </p:nvSpPr>
          <p:spPr>
            <a:xfrm>
              <a:off x="618762" y="3545114"/>
              <a:ext cx="2921000" cy="292100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3" name="Freeform: Shape 3">
              <a:extLst>
                <a:ext uri="{FF2B5EF4-FFF2-40B4-BE49-F238E27FC236}">
                  <a16:creationId xmlns:a16="http://schemas.microsoft.com/office/drawing/2014/main" id="{E410A5DE-9FDD-4C96-9043-71B368A67A7E}"/>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4" name="Picture Placeholder 4">
            <a:extLst>
              <a:ext uri="{FF2B5EF4-FFF2-40B4-BE49-F238E27FC236}">
                <a16:creationId xmlns:a16="http://schemas.microsoft.com/office/drawing/2014/main" id="{37517759-C6B4-4385-A7C4-134B835408DC}"/>
              </a:ext>
            </a:extLst>
          </p:cNvPr>
          <p:cNvSpPr>
            <a:spLocks noGrp="1"/>
          </p:cNvSpPr>
          <p:nvPr>
            <p:ph type="pic" sz="quarter" idx="20"/>
          </p:nvPr>
        </p:nvSpPr>
        <p:spPr>
          <a:xfrm>
            <a:off x="4992370"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5" name="Group 14">
            <a:extLst>
              <a:ext uri="{FF2B5EF4-FFF2-40B4-BE49-F238E27FC236}">
                <a16:creationId xmlns:a16="http://schemas.microsoft.com/office/drawing/2014/main" id="{476B1C1D-7BB3-4A15-9154-7FF77D1198F4}"/>
              </a:ext>
            </a:extLst>
          </p:cNvPr>
          <p:cNvGrpSpPr/>
          <p:nvPr userDrawn="1"/>
        </p:nvGrpSpPr>
        <p:grpSpPr>
          <a:xfrm>
            <a:off x="7387227" y="4297680"/>
            <a:ext cx="2141849" cy="2141849"/>
            <a:chOff x="618762" y="3545114"/>
            <a:chExt cx="2921000" cy="2921000"/>
          </a:xfrm>
        </p:grpSpPr>
        <p:sp>
          <p:nvSpPr>
            <p:cNvPr id="16" name="Freeform: Shape 2">
              <a:extLst>
                <a:ext uri="{FF2B5EF4-FFF2-40B4-BE49-F238E27FC236}">
                  <a16:creationId xmlns:a16="http://schemas.microsoft.com/office/drawing/2014/main" id="{C4C39A9B-0667-448A-9C91-13C7DCB64359}"/>
                </a:ext>
              </a:extLst>
            </p:cNvPr>
            <p:cNvSpPr/>
            <p:nvPr userDrawn="1"/>
          </p:nvSpPr>
          <p:spPr>
            <a:xfrm>
              <a:off x="618762" y="3545114"/>
              <a:ext cx="2921000" cy="2921000"/>
            </a:xfrm>
            <a:prstGeom prst="roundRect">
              <a:avLst>
                <a:gd name="adj" fmla="val 6493"/>
              </a:avLst>
            </a:pr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Freeform: Shape 3">
              <a:extLst>
                <a:ext uri="{FF2B5EF4-FFF2-40B4-BE49-F238E27FC236}">
                  <a16:creationId xmlns:a16="http://schemas.microsoft.com/office/drawing/2014/main" id="{41223B53-3D16-4EE4-A150-F67AC0397474}"/>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8" name="Picture Placeholder 4">
            <a:extLst>
              <a:ext uri="{FF2B5EF4-FFF2-40B4-BE49-F238E27FC236}">
                <a16:creationId xmlns:a16="http://schemas.microsoft.com/office/drawing/2014/main" id="{CE153955-F081-4ABB-BB2A-4F90B552A7DB}"/>
              </a:ext>
            </a:extLst>
          </p:cNvPr>
          <p:cNvSpPr>
            <a:spLocks noGrp="1"/>
          </p:cNvSpPr>
          <p:nvPr>
            <p:ph type="pic" sz="quarter" idx="21"/>
          </p:nvPr>
        </p:nvSpPr>
        <p:spPr>
          <a:xfrm>
            <a:off x="7387227"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9" name="Group 18">
            <a:extLst>
              <a:ext uri="{FF2B5EF4-FFF2-40B4-BE49-F238E27FC236}">
                <a16:creationId xmlns:a16="http://schemas.microsoft.com/office/drawing/2014/main" id="{B12453C4-E6DF-471B-B2B8-D908B27115EC}"/>
              </a:ext>
            </a:extLst>
          </p:cNvPr>
          <p:cNvGrpSpPr/>
          <p:nvPr userDrawn="1"/>
        </p:nvGrpSpPr>
        <p:grpSpPr>
          <a:xfrm>
            <a:off x="9782084" y="1894115"/>
            <a:ext cx="2141849" cy="2141849"/>
            <a:chOff x="618762" y="3545114"/>
            <a:chExt cx="2921000" cy="2921000"/>
          </a:xfrm>
        </p:grpSpPr>
        <p:sp>
          <p:nvSpPr>
            <p:cNvPr id="20" name="Freeform: Shape 2">
              <a:extLst>
                <a:ext uri="{FF2B5EF4-FFF2-40B4-BE49-F238E27FC236}">
                  <a16:creationId xmlns:a16="http://schemas.microsoft.com/office/drawing/2014/main" id="{D9032E7D-04F0-4F20-94AD-B32AED8AD2ED}"/>
                </a:ext>
              </a:extLst>
            </p:cNvPr>
            <p:cNvSpPr/>
            <p:nvPr userDrawn="1"/>
          </p:nvSpPr>
          <p:spPr>
            <a:xfrm>
              <a:off x="618762" y="3545114"/>
              <a:ext cx="2921000" cy="2921000"/>
            </a:xfrm>
            <a:prstGeom prst="roundRect">
              <a:avLst>
                <a:gd name="adj" fmla="val 6493"/>
              </a:avLst>
            </a:pr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3">
              <a:extLst>
                <a:ext uri="{FF2B5EF4-FFF2-40B4-BE49-F238E27FC236}">
                  <a16:creationId xmlns:a16="http://schemas.microsoft.com/office/drawing/2014/main" id="{48C9E4AE-2E84-4BA4-932A-380A56F7709C}"/>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grpSp>
        <p:nvGrpSpPr>
          <p:cNvPr id="22" name="Graphic 38">
            <a:extLst>
              <a:ext uri="{FF2B5EF4-FFF2-40B4-BE49-F238E27FC236}">
                <a16:creationId xmlns:a16="http://schemas.microsoft.com/office/drawing/2014/main" id="{68B456A9-525B-4ACF-A722-B7FE99E1E417}"/>
              </a:ext>
            </a:extLst>
          </p:cNvPr>
          <p:cNvGrpSpPr/>
          <p:nvPr userDrawn="1"/>
        </p:nvGrpSpPr>
        <p:grpSpPr>
          <a:xfrm>
            <a:off x="9692061" y="4890654"/>
            <a:ext cx="336664" cy="336745"/>
            <a:chOff x="9342265" y="2571740"/>
            <a:chExt cx="336664" cy="336745"/>
          </a:xfrm>
        </p:grpSpPr>
        <p:sp>
          <p:nvSpPr>
            <p:cNvPr id="23" name="Graphic 38">
              <a:extLst>
                <a:ext uri="{FF2B5EF4-FFF2-40B4-BE49-F238E27FC236}">
                  <a16:creationId xmlns:a16="http://schemas.microsoft.com/office/drawing/2014/main" id="{6554C7B5-73C6-4055-B440-871D5BBEE74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2FE8A83-084C-468C-B58D-D7AF599E02B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5" name="Graphic 38">
            <a:extLst>
              <a:ext uri="{FF2B5EF4-FFF2-40B4-BE49-F238E27FC236}">
                <a16:creationId xmlns:a16="http://schemas.microsoft.com/office/drawing/2014/main" id="{FB50DCE8-BFFE-4524-A8F3-6D73D257C681}"/>
              </a:ext>
            </a:extLst>
          </p:cNvPr>
          <p:cNvGrpSpPr/>
          <p:nvPr userDrawn="1"/>
        </p:nvGrpSpPr>
        <p:grpSpPr>
          <a:xfrm>
            <a:off x="7375924" y="6250190"/>
            <a:ext cx="526233" cy="534913"/>
            <a:chOff x="3867783" y="1582991"/>
            <a:chExt cx="526233" cy="534913"/>
          </a:xfrm>
          <a:solidFill>
            <a:schemeClr val="accent4"/>
          </a:solidFill>
        </p:grpSpPr>
        <p:sp>
          <p:nvSpPr>
            <p:cNvPr id="26" name="Graphic 38">
              <a:extLst>
                <a:ext uri="{FF2B5EF4-FFF2-40B4-BE49-F238E27FC236}">
                  <a16:creationId xmlns:a16="http://schemas.microsoft.com/office/drawing/2014/main" id="{0AA3F57F-9B8B-4E52-92D1-C7B4057C992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5C4B0C6-431D-44DB-9BBA-3832B85C005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B7A19F40-5AEC-42F0-9146-F01C28C3AAF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C79ABBA-C60A-4491-B52C-979ACE7F46F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9607822E-F9F6-48FA-8402-932B66FF51C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C12383F-5948-4FA2-B330-814ED524DC4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AE69FB60-E848-47B7-866A-E389CCC7CDB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97A8311C-1344-4428-877B-A0C950A79A7C}"/>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E5ADC22-51E2-4CCA-9CDA-CACAE9F180D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5" name="Graphic 38">
            <a:extLst>
              <a:ext uri="{FF2B5EF4-FFF2-40B4-BE49-F238E27FC236}">
                <a16:creationId xmlns:a16="http://schemas.microsoft.com/office/drawing/2014/main" id="{DDB2AF0B-FFE8-44D8-8823-210ED0EFDFE5}"/>
              </a:ext>
            </a:extLst>
          </p:cNvPr>
          <p:cNvGrpSpPr/>
          <p:nvPr userDrawn="1"/>
        </p:nvGrpSpPr>
        <p:grpSpPr>
          <a:xfrm>
            <a:off x="436399" y="418472"/>
            <a:ext cx="1407277" cy="780637"/>
            <a:chOff x="6495821" y="1090764"/>
            <a:chExt cx="1407277" cy="780637"/>
          </a:xfrm>
        </p:grpSpPr>
        <p:sp>
          <p:nvSpPr>
            <p:cNvPr id="36" name="Graphic 38">
              <a:extLst>
                <a:ext uri="{FF2B5EF4-FFF2-40B4-BE49-F238E27FC236}">
                  <a16:creationId xmlns:a16="http://schemas.microsoft.com/office/drawing/2014/main" id="{721988DE-39A7-43FE-B0C0-2A745ADB476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694855CA-3BB4-4645-A802-CCA3073DA6D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131A042F-2C68-4298-8588-598BD90C234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B01F462-AB1C-450B-A288-41D1A680CAB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CD76CB0-1341-49EB-85C1-71FCBCBA83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FB965A05-9E5C-4D7C-80CA-4099FACDDDD8}"/>
              </a:ext>
            </a:extLst>
          </p:cNvPr>
          <p:cNvSpPr/>
          <p:nvPr userDrawn="1"/>
        </p:nvSpPr>
        <p:spPr>
          <a:xfrm>
            <a:off x="10538239" y="31270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8BB7DC72-0B85-4E17-A68F-5B4D545792CA}"/>
              </a:ext>
            </a:extLst>
          </p:cNvPr>
          <p:cNvGrpSpPr/>
          <p:nvPr userDrawn="1"/>
        </p:nvGrpSpPr>
        <p:grpSpPr>
          <a:xfrm>
            <a:off x="11415522" y="1665940"/>
            <a:ext cx="641221" cy="534951"/>
            <a:chOff x="2853315" y="2121546"/>
            <a:chExt cx="641221" cy="534951"/>
          </a:xfrm>
          <a:solidFill>
            <a:schemeClr val="accent3"/>
          </a:solidFill>
        </p:grpSpPr>
        <p:sp>
          <p:nvSpPr>
            <p:cNvPr id="43" name="Graphic 38">
              <a:extLst>
                <a:ext uri="{FF2B5EF4-FFF2-40B4-BE49-F238E27FC236}">
                  <a16:creationId xmlns:a16="http://schemas.microsoft.com/office/drawing/2014/main" id="{03C744F1-206B-43AE-AFAF-0F5994C567B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FB690F8A-4ACB-4EF5-856D-99166F5FE51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28E4957-128F-4A73-AC8C-AEC89AC9331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63CCEA92-9804-4C9F-8A28-ACD91220529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4C34E23B-BAAD-4CAD-A16E-9ABD0C68D27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6D4115C9-9E22-4B6C-9FCE-686A2F3132C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953A3394-86CB-47B5-AE84-C9F9F1946D3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B2BDA41A-8B58-4AA7-A110-997E19264E9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FA1E00A-B716-492B-8142-611CE1F51EE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22816024-B450-47BA-AA2E-7AA368EB31E5}"/>
              </a:ext>
            </a:extLst>
          </p:cNvPr>
          <p:cNvSpPr/>
          <p:nvPr userDrawn="1"/>
        </p:nvSpPr>
        <p:spPr>
          <a:xfrm>
            <a:off x="9311100" y="10099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522E87A-61F4-49F4-B303-C4061B16430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04F31539-47A1-4B5D-BD07-1BA86F792B06}"/>
              </a:ext>
            </a:extLst>
          </p:cNvPr>
          <p:cNvGrpSpPr/>
          <p:nvPr userDrawn="1"/>
        </p:nvGrpSpPr>
        <p:grpSpPr>
          <a:xfrm>
            <a:off x="268067" y="3260627"/>
            <a:ext cx="336664" cy="336745"/>
            <a:chOff x="9342265" y="2571740"/>
            <a:chExt cx="336664" cy="336745"/>
          </a:xfrm>
        </p:grpSpPr>
        <p:sp>
          <p:nvSpPr>
            <p:cNvPr id="55" name="Graphic 38">
              <a:extLst>
                <a:ext uri="{FF2B5EF4-FFF2-40B4-BE49-F238E27FC236}">
                  <a16:creationId xmlns:a16="http://schemas.microsoft.com/office/drawing/2014/main" id="{C1C37E4E-2DB9-4835-88B9-FA87978D3DB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D8A0D69D-976A-4AC0-B30B-967040A2B11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7" name="Graphic 38">
            <a:extLst>
              <a:ext uri="{FF2B5EF4-FFF2-40B4-BE49-F238E27FC236}">
                <a16:creationId xmlns:a16="http://schemas.microsoft.com/office/drawing/2014/main" id="{6F10E53C-7B82-42D8-9F6C-E036DA118312}"/>
              </a:ext>
            </a:extLst>
          </p:cNvPr>
          <p:cNvSpPr/>
          <p:nvPr userDrawn="1"/>
        </p:nvSpPr>
        <p:spPr>
          <a:xfrm>
            <a:off x="2447390" y="50926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2840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Freeform: Shape 2">
            <a:extLst>
              <a:ext uri="{FF2B5EF4-FFF2-40B4-BE49-F238E27FC236}">
                <a16:creationId xmlns:a16="http://schemas.microsoft.com/office/drawing/2014/main" id="{25BEC5AB-B31D-4A78-BF2C-1A834D8241E1}"/>
              </a:ext>
            </a:extLst>
          </p:cNvPr>
          <p:cNvSpPr/>
          <p:nvPr userDrawn="1"/>
        </p:nvSpPr>
        <p:spPr>
          <a:xfrm>
            <a:off x="535577" y="1750423"/>
            <a:ext cx="3200402" cy="479361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Freeform: Shape 3">
            <a:extLst>
              <a:ext uri="{FF2B5EF4-FFF2-40B4-BE49-F238E27FC236}">
                <a16:creationId xmlns:a16="http://schemas.microsoft.com/office/drawing/2014/main" id="{49FB31C9-BC68-4EC7-8ED7-98A066B283A7}"/>
              </a:ext>
            </a:extLst>
          </p:cNvPr>
          <p:cNvSpPr/>
          <p:nvPr userDrawn="1"/>
        </p:nvSpPr>
        <p:spPr>
          <a:xfrm>
            <a:off x="2480789" y="1907177"/>
            <a:ext cx="2822731" cy="2730138"/>
          </a:xfrm>
          <a:prstGeom prst="roundRect">
            <a:avLst>
              <a:gd name="adj" fmla="val 6027"/>
            </a:avLst>
          </a:prstGeom>
          <a:noFill/>
          <a:ln w="38100">
            <a:solidFill>
              <a:schemeClr val="accent4"/>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4">
            <a:extLst>
              <a:ext uri="{FF2B5EF4-FFF2-40B4-BE49-F238E27FC236}">
                <a16:creationId xmlns:a16="http://schemas.microsoft.com/office/drawing/2014/main" id="{B2229017-1EF5-414D-9690-8719DDCDAA7D}"/>
              </a:ext>
            </a:extLst>
          </p:cNvPr>
          <p:cNvSpPr>
            <a:spLocks noGrp="1"/>
          </p:cNvSpPr>
          <p:nvPr userDrawn="1">
            <p:ph type="pic" sz="quarter" idx="19"/>
          </p:nvPr>
        </p:nvSpPr>
        <p:spPr>
          <a:xfrm>
            <a:off x="1029971" y="2152795"/>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Freeform: Shape 2">
            <a:extLst>
              <a:ext uri="{FF2B5EF4-FFF2-40B4-BE49-F238E27FC236}">
                <a16:creationId xmlns:a16="http://schemas.microsoft.com/office/drawing/2014/main" id="{8717FD8B-EEEC-4322-B409-859F523CDF71}"/>
              </a:ext>
            </a:extLst>
          </p:cNvPr>
          <p:cNvSpPr/>
          <p:nvPr userDrawn="1"/>
        </p:nvSpPr>
        <p:spPr>
          <a:xfrm>
            <a:off x="6754338" y="1750423"/>
            <a:ext cx="3200402" cy="479361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3">
            <a:extLst>
              <a:ext uri="{FF2B5EF4-FFF2-40B4-BE49-F238E27FC236}">
                <a16:creationId xmlns:a16="http://schemas.microsoft.com/office/drawing/2014/main" id="{05998F11-2739-4847-AA48-A5CF3CD243A2}"/>
              </a:ext>
            </a:extLst>
          </p:cNvPr>
          <p:cNvSpPr/>
          <p:nvPr userDrawn="1"/>
        </p:nvSpPr>
        <p:spPr>
          <a:xfrm>
            <a:off x="8699550" y="3526972"/>
            <a:ext cx="2822731" cy="2730138"/>
          </a:xfrm>
          <a:prstGeom prst="roundRect">
            <a:avLst>
              <a:gd name="adj" fmla="val 6027"/>
            </a:avLst>
          </a:prstGeom>
          <a:noFill/>
          <a:ln w="38100">
            <a:solidFill>
              <a:schemeClr val="accent3"/>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4">
            <a:extLst>
              <a:ext uri="{FF2B5EF4-FFF2-40B4-BE49-F238E27FC236}">
                <a16:creationId xmlns:a16="http://schemas.microsoft.com/office/drawing/2014/main" id="{CCDF5D8C-8984-4004-B88C-DA51389DB0BA}"/>
              </a:ext>
            </a:extLst>
          </p:cNvPr>
          <p:cNvSpPr>
            <a:spLocks noGrp="1"/>
          </p:cNvSpPr>
          <p:nvPr>
            <p:ph type="pic" sz="quarter" idx="20"/>
          </p:nvPr>
        </p:nvSpPr>
        <p:spPr>
          <a:xfrm>
            <a:off x="7248732" y="3772590"/>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7F76F5B0-3B8B-4089-9F10-B1A21396F8A3}"/>
              </a:ext>
            </a:extLst>
          </p:cNvPr>
          <p:cNvGrpSpPr/>
          <p:nvPr userDrawn="1"/>
        </p:nvGrpSpPr>
        <p:grpSpPr>
          <a:xfrm>
            <a:off x="6570762" y="4823970"/>
            <a:ext cx="336664" cy="336745"/>
            <a:chOff x="9342265" y="2571740"/>
            <a:chExt cx="336664" cy="336745"/>
          </a:xfrm>
        </p:grpSpPr>
        <p:sp>
          <p:nvSpPr>
            <p:cNvPr id="10" name="Graphic 38">
              <a:extLst>
                <a:ext uri="{FF2B5EF4-FFF2-40B4-BE49-F238E27FC236}">
                  <a16:creationId xmlns:a16="http://schemas.microsoft.com/office/drawing/2014/main" id="{0BBD0920-5A75-4110-88C9-6961D04C64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92CE477-08B7-4144-ADF5-C0F37B5BEB7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D032A442-BACD-4F1C-BE62-9D5E52887A54}"/>
              </a:ext>
            </a:extLst>
          </p:cNvPr>
          <p:cNvGrpSpPr/>
          <p:nvPr userDrawn="1"/>
        </p:nvGrpSpPr>
        <p:grpSpPr>
          <a:xfrm>
            <a:off x="3608502" y="5701908"/>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70C299A9-FD9C-4569-9C3B-77BD04F9C5F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805341E-A2F9-45A1-B433-82997E5904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00FB5597-521D-4EBD-982B-8B6DC66226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5CA68EDD-B660-4986-B472-0E68C97DF13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61B0BFC-28FC-4D27-A21D-50AC75B0781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2322B9-3D49-43D3-9B11-691A578B5A9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F7E0632-F932-41D0-A454-ED25CE72494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089717F-E87E-4AF4-A792-94B7135754B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6F8D88C-CA3F-4A36-8833-EF09C004DDB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872AF75-A74A-4B24-8B2A-A782CFB8FCB1}"/>
              </a:ext>
            </a:extLst>
          </p:cNvPr>
          <p:cNvGrpSpPr/>
          <p:nvPr userDrawn="1"/>
        </p:nvGrpSpPr>
        <p:grpSpPr>
          <a:xfrm>
            <a:off x="453301" y="546700"/>
            <a:ext cx="1407277" cy="780637"/>
            <a:chOff x="6495821" y="1090764"/>
            <a:chExt cx="1407277" cy="780637"/>
          </a:xfrm>
        </p:grpSpPr>
        <p:sp>
          <p:nvSpPr>
            <p:cNvPr id="23" name="Graphic 38">
              <a:extLst>
                <a:ext uri="{FF2B5EF4-FFF2-40B4-BE49-F238E27FC236}">
                  <a16:creationId xmlns:a16="http://schemas.microsoft.com/office/drawing/2014/main" id="{19F81CE3-041A-40FB-900B-860F735ADCC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D1E8424-B4BA-45A0-BE46-EDA26C7B203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EBCAEAE-8DD0-4525-A048-A0975591A7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55E99A9-375B-491D-86A4-CEB51411819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C86F6B2-DB08-4B38-AB2E-D47A4A34EEE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993BFCC-B071-4790-9C81-3B9A0F75C17B}"/>
              </a:ext>
            </a:extLst>
          </p:cNvPr>
          <p:cNvSpPr/>
          <p:nvPr userDrawn="1"/>
        </p:nvSpPr>
        <p:spPr>
          <a:xfrm>
            <a:off x="9961836" y="7371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FA6E9838-79DE-4454-B46C-0CA6211EA0D4}"/>
              </a:ext>
            </a:extLst>
          </p:cNvPr>
          <p:cNvGrpSpPr/>
          <p:nvPr userDrawn="1"/>
        </p:nvGrpSpPr>
        <p:grpSpPr>
          <a:xfrm>
            <a:off x="11522281" y="623682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D5E7A5D-9E0F-450E-81AB-34176B6CF62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03CEC10F-0879-41CE-AEDB-72E0D188D73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575B1B4-3C46-4275-A014-A816F0ECA1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FE0703F-2550-44B0-9973-968C58FD8EC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C9BD39B-4352-4A1C-81D7-4A83DBCA9F8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6013E0-5388-472A-B060-D67D855210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0A7069B-C086-4587-855A-8E31E27776A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597EF7D-0782-469D-971D-A4DD01C7553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3150F493-8F96-4CF3-A381-CEF1949B3C76}"/>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FFED51-5B15-44D8-911A-A8DFD6EF27F1}"/>
              </a:ext>
            </a:extLst>
          </p:cNvPr>
          <p:cNvSpPr/>
          <p:nvPr userDrawn="1"/>
        </p:nvSpPr>
        <p:spPr>
          <a:xfrm>
            <a:off x="6507521" y="18847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5FF6625-6311-4A08-B57D-CDA255CC191A}"/>
              </a:ext>
            </a:extLst>
          </p:cNvPr>
          <p:cNvSpPr/>
          <p:nvPr userDrawn="1"/>
        </p:nvSpPr>
        <p:spPr>
          <a:xfrm>
            <a:off x="11056910" y="2849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E216897A-84D9-46FE-82AF-7AC5E159BC2B}"/>
              </a:ext>
            </a:extLst>
          </p:cNvPr>
          <p:cNvGrpSpPr/>
          <p:nvPr userDrawn="1"/>
        </p:nvGrpSpPr>
        <p:grpSpPr>
          <a:xfrm>
            <a:off x="445113" y="2096005"/>
            <a:ext cx="336664" cy="336745"/>
            <a:chOff x="9342265" y="2571740"/>
            <a:chExt cx="336664" cy="336745"/>
          </a:xfrm>
        </p:grpSpPr>
        <p:sp>
          <p:nvSpPr>
            <p:cNvPr id="42" name="Graphic 38">
              <a:extLst>
                <a:ext uri="{FF2B5EF4-FFF2-40B4-BE49-F238E27FC236}">
                  <a16:creationId xmlns:a16="http://schemas.microsoft.com/office/drawing/2014/main" id="{DF259DCD-2DAF-4571-B927-DED86490E65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EAD04FA-8B27-4C4F-AA48-C2784C25638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D797C8C-D942-4BEC-9B98-2005CFA0DDDD}"/>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87629A39-0AAE-4277-A0F8-F66EA262884D}"/>
              </a:ext>
            </a:extLst>
          </p:cNvPr>
          <p:cNvGrpSpPr/>
          <p:nvPr userDrawn="1"/>
        </p:nvGrpSpPr>
        <p:grpSpPr>
          <a:xfrm flipH="1">
            <a:off x="10192886" y="943561"/>
            <a:ext cx="1407277" cy="780637"/>
            <a:chOff x="6495821" y="1090764"/>
            <a:chExt cx="1407277" cy="780637"/>
          </a:xfrm>
        </p:grpSpPr>
        <p:sp>
          <p:nvSpPr>
            <p:cNvPr id="46" name="Graphic 38">
              <a:extLst>
                <a:ext uri="{FF2B5EF4-FFF2-40B4-BE49-F238E27FC236}">
                  <a16:creationId xmlns:a16="http://schemas.microsoft.com/office/drawing/2014/main" id="{C97D51CF-8618-4DCA-93C2-0EED34733DA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1611FA6-2831-4F95-A1B8-AD249084A4E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97F62E83-A5B8-4EB3-9DFC-D7FEE436715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8024674C-FFD1-4577-B8B4-59F457FE557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5062C3E-F33B-4BEB-ABDE-9E6C0EF521A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8150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051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A364D31-C6BD-40BB-ADAE-326B36D7DBE9}"/>
              </a:ext>
            </a:extLst>
          </p:cNvPr>
          <p:cNvSpPr>
            <a:spLocks noGrp="1"/>
          </p:cNvSpPr>
          <p:nvPr>
            <p:ph type="pic" sz="quarter" idx="19"/>
          </p:nvPr>
        </p:nvSpPr>
        <p:spPr>
          <a:xfrm>
            <a:off x="1785257"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4">
            <a:extLst>
              <a:ext uri="{FF2B5EF4-FFF2-40B4-BE49-F238E27FC236}">
                <a16:creationId xmlns:a16="http://schemas.microsoft.com/office/drawing/2014/main" id="{D9CC43BB-5EDC-4381-978B-AB5197E2B5AE}"/>
              </a:ext>
            </a:extLst>
          </p:cNvPr>
          <p:cNvSpPr>
            <a:spLocks noGrp="1"/>
          </p:cNvSpPr>
          <p:nvPr>
            <p:ph type="pic" sz="quarter" idx="20"/>
          </p:nvPr>
        </p:nvSpPr>
        <p:spPr>
          <a:xfrm>
            <a:off x="4816565"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967E9A88-56B6-4A3C-BE3A-5AD6FA033520}"/>
              </a:ext>
            </a:extLst>
          </p:cNvPr>
          <p:cNvSpPr>
            <a:spLocks noGrp="1"/>
          </p:cNvSpPr>
          <p:nvPr>
            <p:ph type="pic" sz="quarter" idx="21"/>
          </p:nvPr>
        </p:nvSpPr>
        <p:spPr>
          <a:xfrm>
            <a:off x="7847873"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Rectangle: Top Corners Rounded 4">
            <a:extLst>
              <a:ext uri="{FF2B5EF4-FFF2-40B4-BE49-F238E27FC236}">
                <a16:creationId xmlns:a16="http://schemas.microsoft.com/office/drawing/2014/main" id="{472F47B8-C8C9-4B8F-AEEF-8CC9AA4832D8}"/>
              </a:ext>
            </a:extLst>
          </p:cNvPr>
          <p:cNvSpPr/>
          <p:nvPr userDrawn="1"/>
        </p:nvSpPr>
        <p:spPr>
          <a:xfrm rot="5400000">
            <a:off x="-1405545"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5FB9353-AF34-45A4-845A-BE17DAB5E24D}"/>
              </a:ext>
            </a:extLst>
          </p:cNvPr>
          <p:cNvSpPr/>
          <p:nvPr userDrawn="1"/>
        </p:nvSpPr>
        <p:spPr>
          <a:xfrm rot="16200000" flipH="1">
            <a:off x="9581769"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7" name="Graphic 38">
            <a:extLst>
              <a:ext uri="{FF2B5EF4-FFF2-40B4-BE49-F238E27FC236}">
                <a16:creationId xmlns:a16="http://schemas.microsoft.com/office/drawing/2014/main" id="{67B94529-0131-4071-8632-C44A12965A13}"/>
              </a:ext>
            </a:extLst>
          </p:cNvPr>
          <p:cNvGrpSpPr/>
          <p:nvPr userDrawn="1"/>
        </p:nvGrpSpPr>
        <p:grpSpPr>
          <a:xfrm flipH="1">
            <a:off x="7375434" y="616857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7E73431-3769-462E-B657-75ED855F3A4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7BD1F36-A80C-48D5-923A-C770433AC7EA}"/>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F5126E3-B6EA-4617-AC7B-34F49F8FF62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129CAFF-D605-4A10-A997-EA6702CE9B7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011D198-ACE3-4891-8C5E-7AB578D0C3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5F1F253A-1866-499D-9073-9C00407D0D2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EF02C9-496D-49BB-9B64-F9CB8235EDF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D8BF1AF9-DE98-430E-9A70-4776043098B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2BC7D74-6E33-47BF-B7F9-4B8CB69B50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840EEEC4-C6FA-41A0-9CF5-37C934B7542D}"/>
              </a:ext>
            </a:extLst>
          </p:cNvPr>
          <p:cNvGrpSpPr/>
          <p:nvPr userDrawn="1"/>
        </p:nvGrpSpPr>
        <p:grpSpPr>
          <a:xfrm flipH="1">
            <a:off x="411331" y="1623947"/>
            <a:ext cx="1407277" cy="780637"/>
            <a:chOff x="6495821" y="1090764"/>
            <a:chExt cx="1407277" cy="780637"/>
          </a:xfrm>
        </p:grpSpPr>
        <p:sp>
          <p:nvSpPr>
            <p:cNvPr id="18" name="Graphic 38">
              <a:extLst>
                <a:ext uri="{FF2B5EF4-FFF2-40B4-BE49-F238E27FC236}">
                  <a16:creationId xmlns:a16="http://schemas.microsoft.com/office/drawing/2014/main" id="{926621C5-A4EC-45A7-BCF9-C03C31A9A92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36355ED-32A8-4C4A-B86D-4A46BD7CCAD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73CD892-FB58-4F60-9C0B-C6CD6A9AE7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B4BFA838-D8D1-4484-89E3-063CAB987E8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4F86EB5-94FA-4A97-A161-6D535EFE4C3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BF54F183-8B51-4C86-8E93-93F121839A31}"/>
              </a:ext>
            </a:extLst>
          </p:cNvPr>
          <p:cNvSpPr/>
          <p:nvPr userDrawn="1"/>
        </p:nvSpPr>
        <p:spPr>
          <a:xfrm flipH="1">
            <a:off x="1950713" y="8835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26B4DC06-6F23-4D29-BB9B-3ADC48181F09}"/>
              </a:ext>
            </a:extLst>
          </p:cNvPr>
          <p:cNvGrpSpPr/>
          <p:nvPr userDrawn="1"/>
        </p:nvGrpSpPr>
        <p:grpSpPr>
          <a:xfrm flipH="1">
            <a:off x="10879181" y="2907566"/>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C4E152D4-BC73-4851-AA6B-ACDAE6CDFC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8E27099-81C1-44C7-AD08-C6D349DB25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8DCF1F84-1F34-4EE4-811B-D2D467E017E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B46D460-5E10-4418-9F51-7E0425CF529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84BAB941-33FD-42FB-90D2-9B2D1CB2A6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4FEB970-2421-4DB0-9EBC-61E3D59EE79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7AB9C23-65A6-4EEE-87F2-4A17334927E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964FE5AF-FFB0-45C0-A19B-0885E48CC49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7A805AEB-1732-425E-9284-41028767FA4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6F35A679-21DB-4787-A93E-9AB9E3F725D0}"/>
              </a:ext>
            </a:extLst>
          </p:cNvPr>
          <p:cNvSpPr/>
          <p:nvPr userDrawn="1"/>
        </p:nvSpPr>
        <p:spPr>
          <a:xfrm flipH="1">
            <a:off x="4261778" y="44102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2C4F0E4-C974-45E6-9355-CD8CC148193F}"/>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80819F1A-2034-43F3-BE99-ACD15C508C13}"/>
              </a:ext>
            </a:extLst>
          </p:cNvPr>
          <p:cNvGrpSpPr/>
          <p:nvPr userDrawn="1"/>
        </p:nvGrpSpPr>
        <p:grpSpPr>
          <a:xfrm flipH="1">
            <a:off x="11546569" y="362429"/>
            <a:ext cx="336664" cy="336745"/>
            <a:chOff x="9342265" y="2571740"/>
            <a:chExt cx="336664" cy="336745"/>
          </a:xfrm>
        </p:grpSpPr>
        <p:sp>
          <p:nvSpPr>
            <p:cNvPr id="37" name="Graphic 38">
              <a:extLst>
                <a:ext uri="{FF2B5EF4-FFF2-40B4-BE49-F238E27FC236}">
                  <a16:creationId xmlns:a16="http://schemas.microsoft.com/office/drawing/2014/main" id="{649D06E6-089C-4CBA-A782-E46F743497B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F709153-4F4D-4AD9-B2CC-9FB42913A16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D65AACFF-3471-4701-A64B-4010CCC6407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26E517C8-E498-48EC-B5F3-D724A33C2340}"/>
              </a:ext>
            </a:extLst>
          </p:cNvPr>
          <p:cNvGrpSpPr/>
          <p:nvPr userDrawn="1"/>
        </p:nvGrpSpPr>
        <p:grpSpPr>
          <a:xfrm flipH="1">
            <a:off x="886754" y="4570408"/>
            <a:ext cx="526233" cy="534913"/>
            <a:chOff x="3867783" y="1582991"/>
            <a:chExt cx="526233" cy="534913"/>
          </a:xfrm>
          <a:solidFill>
            <a:schemeClr val="accent4"/>
          </a:solidFill>
        </p:grpSpPr>
        <p:sp>
          <p:nvSpPr>
            <p:cNvPr id="41" name="Graphic 38">
              <a:extLst>
                <a:ext uri="{FF2B5EF4-FFF2-40B4-BE49-F238E27FC236}">
                  <a16:creationId xmlns:a16="http://schemas.microsoft.com/office/drawing/2014/main" id="{0D48DDAB-0A54-4F81-BA83-212C4570FC5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7AE6C7F-5EC0-44D5-972A-7F2D729695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F818C59-11C5-4388-AFC0-A3E2CD4AA35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4A71A3E-C7B4-4E03-8A60-C6E9D8A00E2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27EEB-9DA1-4A1A-9DF3-D779058C7C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0B6BF6E0-9A07-4ABA-A9B2-5F480B796D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9FE8C871-9D36-4E8D-8665-9A744E5C274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02F8AD7E-D4CC-470A-A835-73DB340F27A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0F0C016B-BF77-4C76-B178-0FBF6EF6D77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21706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7" name="Freeform 15">
            <a:extLst>
              <a:ext uri="{FF2B5EF4-FFF2-40B4-BE49-F238E27FC236}">
                <a16:creationId xmlns:a16="http://schemas.microsoft.com/office/drawing/2014/main" id="{E7340ACD-7500-490F-BF38-74FC33A569B9}"/>
              </a:ext>
            </a:extLst>
          </p:cNvPr>
          <p:cNvSpPr/>
          <p:nvPr userDrawn="1"/>
        </p:nvSpPr>
        <p:spPr>
          <a:xfrm>
            <a:off x="6635931" y="926797"/>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grpSp>
        <p:nvGrpSpPr>
          <p:cNvPr id="3" name="Group 2">
            <a:extLst>
              <a:ext uri="{FF2B5EF4-FFF2-40B4-BE49-F238E27FC236}">
                <a16:creationId xmlns:a16="http://schemas.microsoft.com/office/drawing/2014/main" id="{C6DA1483-34D9-4A27-8557-40883D42D655}"/>
              </a:ext>
            </a:extLst>
          </p:cNvPr>
          <p:cNvGrpSpPr/>
          <p:nvPr userDrawn="1"/>
        </p:nvGrpSpPr>
        <p:grpSpPr>
          <a:xfrm>
            <a:off x="8207504" y="625811"/>
            <a:ext cx="2760834" cy="5511032"/>
            <a:chOff x="1264256" y="645824"/>
            <a:chExt cx="2821047" cy="5631230"/>
          </a:xfrm>
        </p:grpSpPr>
        <p:grpSp>
          <p:nvGrpSpPr>
            <p:cNvPr id="4" name="Группа 84">
              <a:extLst>
                <a:ext uri="{FF2B5EF4-FFF2-40B4-BE49-F238E27FC236}">
                  <a16:creationId xmlns:a16="http://schemas.microsoft.com/office/drawing/2014/main" id="{FD93968A-798B-4ADE-BDEC-F9D2BC15F63C}"/>
                </a:ext>
              </a:extLst>
            </p:cNvPr>
            <p:cNvGrpSpPr/>
            <p:nvPr/>
          </p:nvGrpSpPr>
          <p:grpSpPr>
            <a:xfrm>
              <a:off x="1264256" y="645824"/>
              <a:ext cx="2821047" cy="5631230"/>
              <a:chOff x="3421706" y="1143000"/>
              <a:chExt cx="2530932" cy="5052117"/>
            </a:xfrm>
          </p:grpSpPr>
          <p:sp>
            <p:nvSpPr>
              <p:cNvPr id="6" name="Скругленный прямоугольник 85">
                <a:extLst>
                  <a:ext uri="{FF2B5EF4-FFF2-40B4-BE49-F238E27FC236}">
                    <a16:creationId xmlns:a16="http://schemas.microsoft.com/office/drawing/2014/main" id="{DACA577A-F500-496C-BF9D-999599D53034}"/>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7" name="Скругленный прямоугольник 86">
                <a:extLst>
                  <a:ext uri="{FF2B5EF4-FFF2-40B4-BE49-F238E27FC236}">
                    <a16:creationId xmlns:a16="http://schemas.microsoft.com/office/drawing/2014/main" id="{E351F6AD-9B8B-46FF-84A4-E42B14134DAE}"/>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8" name="Скругленный прямоугольник 87">
                <a:extLst>
                  <a:ext uri="{FF2B5EF4-FFF2-40B4-BE49-F238E27FC236}">
                    <a16:creationId xmlns:a16="http://schemas.microsoft.com/office/drawing/2014/main" id="{5CA640DC-C257-4DBC-AD1F-7624795C9AE6}"/>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9" name="Скругленный прямоугольник 88">
                <a:extLst>
                  <a:ext uri="{FF2B5EF4-FFF2-40B4-BE49-F238E27FC236}">
                    <a16:creationId xmlns:a16="http://schemas.microsoft.com/office/drawing/2014/main" id="{62EC8C1F-FF86-4086-AB59-9D9DE99A42A1}"/>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0" name="Скругленный прямоугольник 89">
                <a:extLst>
                  <a:ext uri="{FF2B5EF4-FFF2-40B4-BE49-F238E27FC236}">
                    <a16:creationId xmlns:a16="http://schemas.microsoft.com/office/drawing/2014/main" id="{510FC101-BE85-407E-843D-42E7A7863436}"/>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dirty="0">
                  <a:latin typeface="Open Sans" panose="020B0606030504020204" pitchFamily="34" charset="0"/>
                </a:endParaRPr>
              </a:p>
            </p:txBody>
          </p:sp>
          <p:sp>
            <p:nvSpPr>
              <p:cNvPr id="11" name="Овал 90">
                <a:extLst>
                  <a:ext uri="{FF2B5EF4-FFF2-40B4-BE49-F238E27FC236}">
                    <a16:creationId xmlns:a16="http://schemas.microsoft.com/office/drawing/2014/main" id="{82D4F81A-1AF4-4D7A-82F7-34D27F297348}"/>
                  </a:ext>
                </a:extLst>
              </p:cNvPr>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2" name="Скругленный прямоугольник 91">
                <a:extLst>
                  <a:ext uri="{FF2B5EF4-FFF2-40B4-BE49-F238E27FC236}">
                    <a16:creationId xmlns:a16="http://schemas.microsoft.com/office/drawing/2014/main" id="{1730B871-A46E-4FC7-8370-2576172F021C}"/>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3" name="Овал 92">
                <a:extLst>
                  <a:ext uri="{FF2B5EF4-FFF2-40B4-BE49-F238E27FC236}">
                    <a16:creationId xmlns:a16="http://schemas.microsoft.com/office/drawing/2014/main" id="{1031644D-BD8C-4199-AB79-7792BA081E42}"/>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4" name="Овал 93">
                <a:extLst>
                  <a:ext uri="{FF2B5EF4-FFF2-40B4-BE49-F238E27FC236}">
                    <a16:creationId xmlns:a16="http://schemas.microsoft.com/office/drawing/2014/main" id="{2673D8B3-24CB-4111-86A7-89A08BE205F5}"/>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grpSp>
        <p:sp>
          <p:nvSpPr>
            <p:cNvPr id="5" name="Rectangle 4">
              <a:extLst>
                <a:ext uri="{FF2B5EF4-FFF2-40B4-BE49-F238E27FC236}">
                  <a16:creationId xmlns:a16="http://schemas.microsoft.com/office/drawing/2014/main" id="{F1F7A0CD-6A11-4386-92A7-D463B1603BDF}"/>
                </a:ext>
              </a:extLst>
            </p:cNvPr>
            <p:cNvSpPr/>
            <p:nvPr/>
          </p:nvSpPr>
          <p:spPr>
            <a:xfrm>
              <a:off x="1509657" y="1204476"/>
              <a:ext cx="2330245" cy="428192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Open Sans" panose="020B0606030504020204" pitchFamily="34" charset="0"/>
              </a:endParaRPr>
            </a:p>
          </p:txBody>
        </p:sp>
      </p:grpSp>
      <p:sp>
        <p:nvSpPr>
          <p:cNvPr id="15" name="Picture Placeholder 9">
            <a:extLst>
              <a:ext uri="{FF2B5EF4-FFF2-40B4-BE49-F238E27FC236}">
                <a16:creationId xmlns:a16="http://schemas.microsoft.com/office/drawing/2014/main" id="{091DCA10-4F17-48BF-82DD-BE8435A11C1A}"/>
              </a:ext>
            </a:extLst>
          </p:cNvPr>
          <p:cNvSpPr>
            <a:spLocks noGrp="1"/>
          </p:cNvSpPr>
          <p:nvPr>
            <p:ph type="pic" sz="quarter" idx="10"/>
          </p:nvPr>
        </p:nvSpPr>
        <p:spPr>
          <a:xfrm>
            <a:off x="8447196" y="1123950"/>
            <a:ext cx="2281500" cy="4191000"/>
          </a:xfrm>
          <a:prstGeom prst="rect">
            <a:avLst/>
          </a:prstGeom>
          <a:pattFill prst="wave">
            <a:fgClr>
              <a:schemeClr val="accent1"/>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id-ID" dirty="0"/>
          </a:p>
        </p:txBody>
      </p:sp>
      <p:grpSp>
        <p:nvGrpSpPr>
          <p:cNvPr id="18" name="Graphic 38">
            <a:extLst>
              <a:ext uri="{FF2B5EF4-FFF2-40B4-BE49-F238E27FC236}">
                <a16:creationId xmlns:a16="http://schemas.microsoft.com/office/drawing/2014/main" id="{F3647A15-C9A6-4F2E-960E-18C38E877DAA}"/>
              </a:ext>
            </a:extLst>
          </p:cNvPr>
          <p:cNvGrpSpPr/>
          <p:nvPr userDrawn="1"/>
        </p:nvGrpSpPr>
        <p:grpSpPr>
          <a:xfrm>
            <a:off x="7684274" y="5058071"/>
            <a:ext cx="336664" cy="336745"/>
            <a:chOff x="9342265" y="2571740"/>
            <a:chExt cx="336664" cy="336745"/>
          </a:xfrm>
        </p:grpSpPr>
        <p:sp>
          <p:nvSpPr>
            <p:cNvPr id="19" name="Graphic 38">
              <a:extLst>
                <a:ext uri="{FF2B5EF4-FFF2-40B4-BE49-F238E27FC236}">
                  <a16:creationId xmlns:a16="http://schemas.microsoft.com/office/drawing/2014/main" id="{2092E861-2DFC-4B4D-98B8-9C39A603922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B5566B6-4CFE-4A93-8EAA-4EDC4A384B3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0051F87D-57CD-45FD-AE35-5232F6A09AAA}"/>
              </a:ext>
            </a:extLst>
          </p:cNvPr>
          <p:cNvGrpSpPr/>
          <p:nvPr userDrawn="1"/>
        </p:nvGrpSpPr>
        <p:grpSpPr>
          <a:xfrm>
            <a:off x="6093054" y="6145994"/>
            <a:ext cx="526233" cy="534913"/>
            <a:chOff x="3867783" y="1582991"/>
            <a:chExt cx="526233" cy="534913"/>
          </a:xfrm>
          <a:solidFill>
            <a:schemeClr val="accent4"/>
          </a:solidFill>
        </p:grpSpPr>
        <p:sp>
          <p:nvSpPr>
            <p:cNvPr id="22" name="Graphic 38">
              <a:extLst>
                <a:ext uri="{FF2B5EF4-FFF2-40B4-BE49-F238E27FC236}">
                  <a16:creationId xmlns:a16="http://schemas.microsoft.com/office/drawing/2014/main" id="{A1628992-9A30-4E29-87F7-262F09C850E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35F04B6-F17C-4402-B873-FEEF72376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B9BD2EC6-4C3D-4AC2-87EE-6DF075CF35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A2250DA-444A-49E2-84DD-CFEE1F9FE69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127A8E7B-54BD-432C-9650-B04368BC2DB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1C1F74E-E2ED-44CD-AD9D-A8C44A48CF8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569B673-8DF3-4E7E-B910-2AE10E2BD60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5FCCDB47-57ED-4A1A-BE60-293A54A8575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0E7CE07C-2D0F-4A54-A412-5594F454648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4FD9C411-2DA9-422A-894B-8E3B0308EFCF}"/>
              </a:ext>
            </a:extLst>
          </p:cNvPr>
          <p:cNvGrpSpPr/>
          <p:nvPr userDrawn="1"/>
        </p:nvGrpSpPr>
        <p:grpSpPr>
          <a:xfrm>
            <a:off x="669946" y="452705"/>
            <a:ext cx="1407277" cy="780637"/>
            <a:chOff x="6495821" y="1090764"/>
            <a:chExt cx="1407277" cy="780637"/>
          </a:xfrm>
        </p:grpSpPr>
        <p:sp>
          <p:nvSpPr>
            <p:cNvPr id="32" name="Graphic 38">
              <a:extLst>
                <a:ext uri="{FF2B5EF4-FFF2-40B4-BE49-F238E27FC236}">
                  <a16:creationId xmlns:a16="http://schemas.microsoft.com/office/drawing/2014/main" id="{C8246928-4956-460F-8FF9-E8C371A53B0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BE0D4829-0D44-4F22-B4F5-19D1C80572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A15E24F6-2CFA-4CC1-BB83-B74134B7084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93B98CCB-AD7E-4497-BE00-289AB4458A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CC2C78-62EE-4153-BF02-67C2E3AECE8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3230E57F-9EB5-46D4-BB70-BE5B9E8DDBE7}"/>
              </a:ext>
            </a:extLst>
          </p:cNvPr>
          <p:cNvSpPr/>
          <p:nvPr userDrawn="1"/>
        </p:nvSpPr>
        <p:spPr>
          <a:xfrm>
            <a:off x="11745025" y="38923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E91A4A04-D0C6-49F1-AC1B-08361B39C085}"/>
              </a:ext>
            </a:extLst>
          </p:cNvPr>
          <p:cNvGrpSpPr/>
          <p:nvPr userDrawn="1"/>
        </p:nvGrpSpPr>
        <p:grpSpPr>
          <a:xfrm>
            <a:off x="6619287" y="2951974"/>
            <a:ext cx="641221" cy="534951"/>
            <a:chOff x="2853315" y="2121546"/>
            <a:chExt cx="641221" cy="534951"/>
          </a:xfrm>
          <a:solidFill>
            <a:schemeClr val="accent3"/>
          </a:solidFill>
        </p:grpSpPr>
        <p:sp>
          <p:nvSpPr>
            <p:cNvPr id="39" name="Graphic 38">
              <a:extLst>
                <a:ext uri="{FF2B5EF4-FFF2-40B4-BE49-F238E27FC236}">
                  <a16:creationId xmlns:a16="http://schemas.microsoft.com/office/drawing/2014/main" id="{2E8536DA-DF67-4575-87FA-B2751DA8114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02DFB9C-C8A9-4788-AB9F-F365A6DE392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9519DFA-4BAA-468F-A277-787B79ADEE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56A03F87-C07C-47DA-8C0A-3EFABD0584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167AE4E-ED7C-4B50-A2C5-2AA1C0B63F2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6FAEA03-48BC-45A3-92C6-C7E66D58C63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38646977-5C5D-40F5-8BE3-25A3B51F1B6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AF84B4CA-8BC8-4123-A198-50DEEC6B43E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8DEB9CE3-A7B0-4184-8B1D-5E34543D1D7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3067ABAD-D38A-4D90-BC5B-954F21570BA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CEB591F6-1CBE-49D6-B3F3-F84DB2826D36}"/>
              </a:ext>
            </a:extLst>
          </p:cNvPr>
          <p:cNvSpPr/>
          <p:nvPr userDrawn="1"/>
        </p:nvSpPr>
        <p:spPr>
          <a:xfrm>
            <a:off x="10929247" y="96241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ED1C0309-E987-4C1E-BAB2-CBF23E0917C4}"/>
              </a:ext>
            </a:extLst>
          </p:cNvPr>
          <p:cNvGrpSpPr/>
          <p:nvPr userDrawn="1"/>
        </p:nvGrpSpPr>
        <p:grpSpPr>
          <a:xfrm>
            <a:off x="603713" y="2657876"/>
            <a:ext cx="336664" cy="336745"/>
            <a:chOff x="9342265" y="2571740"/>
            <a:chExt cx="336664" cy="336745"/>
          </a:xfrm>
        </p:grpSpPr>
        <p:sp>
          <p:nvSpPr>
            <p:cNvPr id="51" name="Graphic 38">
              <a:extLst>
                <a:ext uri="{FF2B5EF4-FFF2-40B4-BE49-F238E27FC236}">
                  <a16:creationId xmlns:a16="http://schemas.microsoft.com/office/drawing/2014/main" id="{18D22700-76A9-4F65-8C17-5920570514E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8DB98E4C-DA8B-455E-94D9-6B2AC8253A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7FBED033-D95F-4A29-AF9E-099E304D7049}"/>
              </a:ext>
            </a:extLst>
          </p:cNvPr>
          <p:cNvSpPr/>
          <p:nvPr userDrawn="1"/>
        </p:nvSpPr>
        <p:spPr>
          <a:xfrm>
            <a:off x="1633002" y="588927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559273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1487B1A2-F850-4337-959C-F3684264B206}"/>
              </a:ext>
            </a:extLst>
          </p:cNvPr>
          <p:cNvSpPr/>
          <p:nvPr userDrawn="1"/>
        </p:nvSpPr>
        <p:spPr>
          <a:xfrm>
            <a:off x="-1" y="3120572"/>
            <a:ext cx="12192001" cy="3093222"/>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F9282C69-5F1B-4C14-8EB6-81C105355851}"/>
              </a:ext>
            </a:extLst>
          </p:cNvPr>
          <p:cNvGrpSpPr/>
          <p:nvPr userDrawn="1"/>
        </p:nvGrpSpPr>
        <p:grpSpPr>
          <a:xfrm>
            <a:off x="6910179" y="2394864"/>
            <a:ext cx="4745378" cy="2731668"/>
            <a:chOff x="5898415" y="1976415"/>
            <a:chExt cx="5654530" cy="3255020"/>
          </a:xfrm>
        </p:grpSpPr>
        <p:sp>
          <p:nvSpPr>
            <p:cNvPr id="3" name="Freeform 45">
              <a:extLst>
                <a:ext uri="{FF2B5EF4-FFF2-40B4-BE49-F238E27FC236}">
                  <a16:creationId xmlns:a16="http://schemas.microsoft.com/office/drawing/2014/main" id="{D6C49DB0-1422-432A-AAEB-EDC7C9AE1AE9}"/>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4" name="Freeform 46">
              <a:extLst>
                <a:ext uri="{FF2B5EF4-FFF2-40B4-BE49-F238E27FC236}">
                  <a16:creationId xmlns:a16="http://schemas.microsoft.com/office/drawing/2014/main" id="{D7658A74-4D4C-449F-8EA6-B516CCE8C92A}"/>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5" name="Freeform 47">
              <a:extLst>
                <a:ext uri="{FF2B5EF4-FFF2-40B4-BE49-F238E27FC236}">
                  <a16:creationId xmlns:a16="http://schemas.microsoft.com/office/drawing/2014/main" id="{4DEBE165-4A00-4937-9A40-6AEEB882566A}"/>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6" name="Freeform 48">
              <a:extLst>
                <a:ext uri="{FF2B5EF4-FFF2-40B4-BE49-F238E27FC236}">
                  <a16:creationId xmlns:a16="http://schemas.microsoft.com/office/drawing/2014/main" id="{78F7B474-60F7-4948-85A2-439F3BB53DAB}"/>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7" name="Rectangle 50">
              <a:extLst>
                <a:ext uri="{FF2B5EF4-FFF2-40B4-BE49-F238E27FC236}">
                  <a16:creationId xmlns:a16="http://schemas.microsoft.com/office/drawing/2014/main" id="{BD50C05D-2819-4782-8E1D-86278634B5C7}"/>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8" name="Freeform 51">
              <a:extLst>
                <a:ext uri="{FF2B5EF4-FFF2-40B4-BE49-F238E27FC236}">
                  <a16:creationId xmlns:a16="http://schemas.microsoft.com/office/drawing/2014/main" id="{16B42710-FA64-4E46-A64B-98954E68863A}"/>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9" name="Rectangle 52">
              <a:extLst>
                <a:ext uri="{FF2B5EF4-FFF2-40B4-BE49-F238E27FC236}">
                  <a16:creationId xmlns:a16="http://schemas.microsoft.com/office/drawing/2014/main" id="{622091BD-F17A-4BA3-976E-BD249587886A}"/>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0" name="Oval 54">
              <a:extLst>
                <a:ext uri="{FF2B5EF4-FFF2-40B4-BE49-F238E27FC236}">
                  <a16:creationId xmlns:a16="http://schemas.microsoft.com/office/drawing/2014/main" id="{55458114-DB42-4C03-B3AA-2AA066668696}"/>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1" name="Oval 55">
              <a:extLst>
                <a:ext uri="{FF2B5EF4-FFF2-40B4-BE49-F238E27FC236}">
                  <a16:creationId xmlns:a16="http://schemas.microsoft.com/office/drawing/2014/main" id="{A78E7335-39FA-459C-A149-C18E534D2795}"/>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2" name="Oval 56">
              <a:extLst>
                <a:ext uri="{FF2B5EF4-FFF2-40B4-BE49-F238E27FC236}">
                  <a16:creationId xmlns:a16="http://schemas.microsoft.com/office/drawing/2014/main" id="{28B3F7BB-1842-4E1E-815B-6CFA2D36CA4C}"/>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3" name="Oval 57">
              <a:extLst>
                <a:ext uri="{FF2B5EF4-FFF2-40B4-BE49-F238E27FC236}">
                  <a16:creationId xmlns:a16="http://schemas.microsoft.com/office/drawing/2014/main" id="{F7EDD224-D74C-4490-B617-D45A42447CB3}"/>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4" name="Freeform 58">
              <a:extLst>
                <a:ext uri="{FF2B5EF4-FFF2-40B4-BE49-F238E27FC236}">
                  <a16:creationId xmlns:a16="http://schemas.microsoft.com/office/drawing/2014/main" id="{E55F9968-AEF3-416A-9004-AD7E8D70EBE7}"/>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15" name="Picture Placeholder 13">
            <a:extLst>
              <a:ext uri="{FF2B5EF4-FFF2-40B4-BE49-F238E27FC236}">
                <a16:creationId xmlns:a16="http://schemas.microsoft.com/office/drawing/2014/main" id="{95AF40C4-0F80-4B78-AD73-BB23C0942C3B}"/>
              </a:ext>
            </a:extLst>
          </p:cNvPr>
          <p:cNvSpPr>
            <a:spLocks noGrp="1"/>
          </p:cNvSpPr>
          <p:nvPr>
            <p:ph type="pic" sz="quarter" idx="21"/>
          </p:nvPr>
        </p:nvSpPr>
        <p:spPr>
          <a:xfrm>
            <a:off x="7499272"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16" name="Group 15">
            <a:extLst>
              <a:ext uri="{FF2B5EF4-FFF2-40B4-BE49-F238E27FC236}">
                <a16:creationId xmlns:a16="http://schemas.microsoft.com/office/drawing/2014/main" id="{9CF1EE24-6886-474B-8A9B-16202671AD2A}"/>
              </a:ext>
            </a:extLst>
          </p:cNvPr>
          <p:cNvGrpSpPr/>
          <p:nvPr userDrawn="1"/>
        </p:nvGrpSpPr>
        <p:grpSpPr>
          <a:xfrm>
            <a:off x="517878" y="2394864"/>
            <a:ext cx="4745378" cy="2731668"/>
            <a:chOff x="5898415" y="1976415"/>
            <a:chExt cx="5654530" cy="3255020"/>
          </a:xfrm>
        </p:grpSpPr>
        <p:sp>
          <p:nvSpPr>
            <p:cNvPr id="17" name="Freeform 45">
              <a:extLst>
                <a:ext uri="{FF2B5EF4-FFF2-40B4-BE49-F238E27FC236}">
                  <a16:creationId xmlns:a16="http://schemas.microsoft.com/office/drawing/2014/main" id="{FDB9EFD5-0F15-4B36-8BEB-70C45FF776A6}"/>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8" name="Freeform 46">
              <a:extLst>
                <a:ext uri="{FF2B5EF4-FFF2-40B4-BE49-F238E27FC236}">
                  <a16:creationId xmlns:a16="http://schemas.microsoft.com/office/drawing/2014/main" id="{2CD83262-C47F-413D-8A1D-FA715238A450}"/>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9" name="Freeform 47">
              <a:extLst>
                <a:ext uri="{FF2B5EF4-FFF2-40B4-BE49-F238E27FC236}">
                  <a16:creationId xmlns:a16="http://schemas.microsoft.com/office/drawing/2014/main" id="{EA3CECA4-120D-4BFB-8663-2BC8A480E0F0}"/>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0" name="Freeform 48">
              <a:extLst>
                <a:ext uri="{FF2B5EF4-FFF2-40B4-BE49-F238E27FC236}">
                  <a16:creationId xmlns:a16="http://schemas.microsoft.com/office/drawing/2014/main" id="{81F84709-BEF9-4DC9-9C20-FE219CAFB42D}"/>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1" name="Rectangle 50">
              <a:extLst>
                <a:ext uri="{FF2B5EF4-FFF2-40B4-BE49-F238E27FC236}">
                  <a16:creationId xmlns:a16="http://schemas.microsoft.com/office/drawing/2014/main" id="{35D3FF87-D6FA-425A-AC64-978ED35F4E22}"/>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2" name="Freeform 51">
              <a:extLst>
                <a:ext uri="{FF2B5EF4-FFF2-40B4-BE49-F238E27FC236}">
                  <a16:creationId xmlns:a16="http://schemas.microsoft.com/office/drawing/2014/main" id="{B61CF24F-B651-4AA9-8BEB-DA1E47FB8095}"/>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3" name="Rectangle 52">
              <a:extLst>
                <a:ext uri="{FF2B5EF4-FFF2-40B4-BE49-F238E27FC236}">
                  <a16:creationId xmlns:a16="http://schemas.microsoft.com/office/drawing/2014/main" id="{5ACA9F22-E2FA-4DCC-8A47-D58A6C556EB0}"/>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4" name="Oval 54">
              <a:extLst>
                <a:ext uri="{FF2B5EF4-FFF2-40B4-BE49-F238E27FC236}">
                  <a16:creationId xmlns:a16="http://schemas.microsoft.com/office/drawing/2014/main" id="{E12D670C-2AE3-4E2D-8DD4-FD5FDC6B4313}"/>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5" name="Oval 55">
              <a:extLst>
                <a:ext uri="{FF2B5EF4-FFF2-40B4-BE49-F238E27FC236}">
                  <a16:creationId xmlns:a16="http://schemas.microsoft.com/office/drawing/2014/main" id="{0657DE21-BA24-4E7E-84DD-EAA65745EF60}"/>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6" name="Oval 56">
              <a:extLst>
                <a:ext uri="{FF2B5EF4-FFF2-40B4-BE49-F238E27FC236}">
                  <a16:creationId xmlns:a16="http://schemas.microsoft.com/office/drawing/2014/main" id="{9B1F4B9C-DFF5-4942-A423-E83DE8DC5F28}"/>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7" name="Oval 57">
              <a:extLst>
                <a:ext uri="{FF2B5EF4-FFF2-40B4-BE49-F238E27FC236}">
                  <a16:creationId xmlns:a16="http://schemas.microsoft.com/office/drawing/2014/main" id="{A47DDB0E-ECF6-46BC-94A6-D7DA6E3C08E2}"/>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8" name="Freeform 58">
              <a:extLst>
                <a:ext uri="{FF2B5EF4-FFF2-40B4-BE49-F238E27FC236}">
                  <a16:creationId xmlns:a16="http://schemas.microsoft.com/office/drawing/2014/main" id="{FDEF6A0E-3EF8-4B1F-8161-BBF1BF0609BE}"/>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29" name="Picture Placeholder 13">
            <a:extLst>
              <a:ext uri="{FF2B5EF4-FFF2-40B4-BE49-F238E27FC236}">
                <a16:creationId xmlns:a16="http://schemas.microsoft.com/office/drawing/2014/main" id="{D15C2005-CF68-4448-A315-CE1B4F86864D}"/>
              </a:ext>
            </a:extLst>
          </p:cNvPr>
          <p:cNvSpPr>
            <a:spLocks noGrp="1"/>
          </p:cNvSpPr>
          <p:nvPr>
            <p:ph type="pic" sz="quarter" idx="22"/>
          </p:nvPr>
        </p:nvSpPr>
        <p:spPr>
          <a:xfrm>
            <a:off x="1106971"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30" name="Picture Placeholder 13">
            <a:extLst>
              <a:ext uri="{FF2B5EF4-FFF2-40B4-BE49-F238E27FC236}">
                <a16:creationId xmlns:a16="http://schemas.microsoft.com/office/drawing/2014/main" id="{9EE63A55-2450-4BEF-B94C-FDD689049626}"/>
              </a:ext>
            </a:extLst>
          </p:cNvPr>
          <p:cNvSpPr>
            <a:spLocks noGrp="1"/>
          </p:cNvSpPr>
          <p:nvPr>
            <p:ph type="pic" sz="quarter" idx="23"/>
          </p:nvPr>
        </p:nvSpPr>
        <p:spPr>
          <a:xfrm>
            <a:off x="3694328" y="2255389"/>
            <a:ext cx="4536256" cy="2907842"/>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32" name="Graphic 38">
            <a:extLst>
              <a:ext uri="{FF2B5EF4-FFF2-40B4-BE49-F238E27FC236}">
                <a16:creationId xmlns:a16="http://schemas.microsoft.com/office/drawing/2014/main" id="{C4D43E0A-B4D4-400B-9C8D-05A598D8009D}"/>
              </a:ext>
            </a:extLst>
          </p:cNvPr>
          <p:cNvGrpSpPr/>
          <p:nvPr userDrawn="1"/>
        </p:nvGrpSpPr>
        <p:grpSpPr>
          <a:xfrm flipH="1">
            <a:off x="7377956" y="5587865"/>
            <a:ext cx="526233" cy="534913"/>
            <a:chOff x="3867783" y="1582991"/>
            <a:chExt cx="526233" cy="534913"/>
          </a:xfrm>
          <a:solidFill>
            <a:schemeClr val="accent4"/>
          </a:solidFill>
        </p:grpSpPr>
        <p:sp>
          <p:nvSpPr>
            <p:cNvPr id="33" name="Graphic 38">
              <a:extLst>
                <a:ext uri="{FF2B5EF4-FFF2-40B4-BE49-F238E27FC236}">
                  <a16:creationId xmlns:a16="http://schemas.microsoft.com/office/drawing/2014/main" id="{3ECF3694-CFCD-44EC-BA3B-E0923E7B7BA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1601A48-B9BC-4C65-A222-E47D66C7235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E8E86-4298-4C67-887D-68945B686E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2629A28-AA68-4E89-8A19-10709BD36FA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0186B3A6-D1D1-4C14-B585-24B03735DFE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0994B20-A2EF-43E5-AC5A-1A65D0BB053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3B5DD8B9-D671-4A00-A760-BF79CBB38A6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BD12F29-B5D3-4276-8A83-5E8614EC203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FE76B0E-98D0-42D7-B56F-7F43EFC7D56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2" name="Graphic 38">
            <a:extLst>
              <a:ext uri="{FF2B5EF4-FFF2-40B4-BE49-F238E27FC236}">
                <a16:creationId xmlns:a16="http://schemas.microsoft.com/office/drawing/2014/main" id="{CD81626C-ECD4-45BF-B46F-EA75EE982CA8}"/>
              </a:ext>
            </a:extLst>
          </p:cNvPr>
          <p:cNvGrpSpPr/>
          <p:nvPr userDrawn="1"/>
        </p:nvGrpSpPr>
        <p:grpSpPr>
          <a:xfrm flipH="1">
            <a:off x="411331" y="1623947"/>
            <a:ext cx="1407277" cy="780637"/>
            <a:chOff x="6495821" y="1090764"/>
            <a:chExt cx="1407277" cy="780637"/>
          </a:xfrm>
        </p:grpSpPr>
        <p:sp>
          <p:nvSpPr>
            <p:cNvPr id="43" name="Graphic 38">
              <a:extLst>
                <a:ext uri="{FF2B5EF4-FFF2-40B4-BE49-F238E27FC236}">
                  <a16:creationId xmlns:a16="http://schemas.microsoft.com/office/drawing/2014/main" id="{3472FB6C-8C38-4D61-B808-3BFB59FA16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D7932E7F-747C-4699-B5D0-87E22AEFAA3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39214C2-2A36-4237-A17D-DFBB138C646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AE98B44-DF05-456C-8624-F38EF36F078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DB20C1A2-A334-41B9-A5AB-DC566C0080F8}"/>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BA376FC8-BBEF-405A-8507-DAF22921DBE4}"/>
              </a:ext>
            </a:extLst>
          </p:cNvPr>
          <p:cNvSpPr/>
          <p:nvPr userDrawn="1"/>
        </p:nvSpPr>
        <p:spPr>
          <a:xfrm flipH="1">
            <a:off x="3229907" y="664966"/>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1A03830D-3C3F-4A18-8F71-4F3A5997C1FC}"/>
              </a:ext>
            </a:extLst>
          </p:cNvPr>
          <p:cNvGrpSpPr/>
          <p:nvPr userDrawn="1"/>
        </p:nvGrpSpPr>
        <p:grpSpPr>
          <a:xfrm flipH="1">
            <a:off x="11192824" y="2851431"/>
            <a:ext cx="641221" cy="534951"/>
            <a:chOff x="2853315" y="2121546"/>
            <a:chExt cx="641221" cy="534951"/>
          </a:xfrm>
          <a:solidFill>
            <a:schemeClr val="accent3"/>
          </a:solidFill>
        </p:grpSpPr>
        <p:sp>
          <p:nvSpPr>
            <p:cNvPr id="50" name="Graphic 38">
              <a:extLst>
                <a:ext uri="{FF2B5EF4-FFF2-40B4-BE49-F238E27FC236}">
                  <a16:creationId xmlns:a16="http://schemas.microsoft.com/office/drawing/2014/main" id="{AD33472A-91A5-424A-A9D4-7C2681F6BC4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6B0AC8A-26D5-466B-B609-259F3314586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BF3F9D09-D66F-483C-9E38-F0DC3E4A123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B4D918C-5026-4252-B253-8AE1EF18016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315CB929-9ACA-4F55-8D55-5976DE84446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2299091-E493-4452-ACF4-4DE70405719A}"/>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74E23F8-4780-4244-904E-47A63F17818B}"/>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1108E17-6A51-4DE3-8053-104BE8A2C2E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2B7DA4A-B177-4DF5-840E-808676FD79C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9" name="Graphic 38">
            <a:extLst>
              <a:ext uri="{FF2B5EF4-FFF2-40B4-BE49-F238E27FC236}">
                <a16:creationId xmlns:a16="http://schemas.microsoft.com/office/drawing/2014/main" id="{7BBDBDD2-02DC-43E0-AFAC-315A04D6A486}"/>
              </a:ext>
            </a:extLst>
          </p:cNvPr>
          <p:cNvSpPr/>
          <p:nvPr userDrawn="1"/>
        </p:nvSpPr>
        <p:spPr>
          <a:xfrm flipH="1">
            <a:off x="3424114" y="621762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CB3F3001-9FD5-4643-BEEE-53FB4E02B444}"/>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61" name="Graphic 38">
            <a:extLst>
              <a:ext uri="{FF2B5EF4-FFF2-40B4-BE49-F238E27FC236}">
                <a16:creationId xmlns:a16="http://schemas.microsoft.com/office/drawing/2014/main" id="{33C9C4C2-D34B-4BBD-A34F-E8A96DD108C4}"/>
              </a:ext>
            </a:extLst>
          </p:cNvPr>
          <p:cNvGrpSpPr/>
          <p:nvPr userDrawn="1"/>
        </p:nvGrpSpPr>
        <p:grpSpPr>
          <a:xfrm flipH="1">
            <a:off x="11546569" y="362429"/>
            <a:ext cx="336664" cy="336745"/>
            <a:chOff x="9342265" y="2571740"/>
            <a:chExt cx="336664" cy="336745"/>
          </a:xfrm>
        </p:grpSpPr>
        <p:sp>
          <p:nvSpPr>
            <p:cNvPr id="62" name="Graphic 38">
              <a:extLst>
                <a:ext uri="{FF2B5EF4-FFF2-40B4-BE49-F238E27FC236}">
                  <a16:creationId xmlns:a16="http://schemas.microsoft.com/office/drawing/2014/main" id="{75088990-1997-41AE-8366-D96EC9C1D3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7EB94158-781B-482D-9FC6-1870908AD6C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910D3574-FE31-4612-A336-4BE241FD349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719D9AD9-2272-42A8-A328-29F79A7E2B63}"/>
              </a:ext>
            </a:extLst>
          </p:cNvPr>
          <p:cNvGrpSpPr/>
          <p:nvPr userDrawn="1"/>
        </p:nvGrpSpPr>
        <p:grpSpPr>
          <a:xfrm flipH="1">
            <a:off x="376170" y="4163364"/>
            <a:ext cx="526233" cy="534913"/>
            <a:chOff x="3867783" y="1582991"/>
            <a:chExt cx="526233" cy="534913"/>
          </a:xfrm>
          <a:solidFill>
            <a:schemeClr val="accent4"/>
          </a:solidFill>
        </p:grpSpPr>
        <p:sp>
          <p:nvSpPr>
            <p:cNvPr id="66" name="Graphic 38">
              <a:extLst>
                <a:ext uri="{FF2B5EF4-FFF2-40B4-BE49-F238E27FC236}">
                  <a16:creationId xmlns:a16="http://schemas.microsoft.com/office/drawing/2014/main" id="{2D0A9639-2685-4E06-B99C-47A29190854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558BB03D-D657-438A-8137-90E6EDEF4F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60D2473C-A75B-489C-A95A-86F66BA70D88}"/>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033C7777-84E6-4D83-937E-675BFDC69AC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4CDBFAC-9DA7-49F2-A21D-69DC075F2A7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FDE5720F-D6DA-4034-81BD-15226DBAF7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2D42CE79-86CB-4AE8-A672-311083C450E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50FC8902-316C-46D8-BF09-6E700E3C675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5F819129-3ED3-4C03-A6F9-CD072687E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98584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43" name="Graphic 38">
            <a:extLst>
              <a:ext uri="{FF2B5EF4-FFF2-40B4-BE49-F238E27FC236}">
                <a16:creationId xmlns:a16="http://schemas.microsoft.com/office/drawing/2014/main" id="{0662650F-9A1B-4CFA-A25B-5509492D4A54}"/>
              </a:ext>
            </a:extLst>
          </p:cNvPr>
          <p:cNvSpPr/>
          <p:nvPr userDrawn="1"/>
        </p:nvSpPr>
        <p:spPr>
          <a:xfrm>
            <a:off x="11662728"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256626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Freeform 52">
            <a:extLst>
              <a:ext uri="{FF2B5EF4-FFF2-40B4-BE49-F238E27FC236}">
                <a16:creationId xmlns:a16="http://schemas.microsoft.com/office/drawing/2014/main" id="{12AAE2E6-C56C-4D6F-8E41-587A69354DE7}"/>
              </a:ext>
            </a:extLst>
          </p:cNvPr>
          <p:cNvSpPr/>
          <p:nvPr userDrawn="1"/>
        </p:nvSpPr>
        <p:spPr>
          <a:xfrm flipH="1" flipV="1">
            <a:off x="5486400" y="0"/>
            <a:ext cx="6705600" cy="6858000"/>
          </a:xfrm>
          <a:custGeom>
            <a:avLst/>
            <a:gdLst>
              <a:gd name="connsiteX0" fmla="*/ 0 w 6705600"/>
              <a:gd name="connsiteY0" fmla="*/ 0 h 6858000"/>
              <a:gd name="connsiteX1" fmla="*/ 6705600 w 6705600"/>
              <a:gd name="connsiteY1" fmla="*/ 0 h 6858000"/>
              <a:gd name="connsiteX2" fmla="*/ 6652195 w 6705600"/>
              <a:gd name="connsiteY2" fmla="*/ 64901 h 6858000"/>
              <a:gd name="connsiteX3" fmla="*/ 6577681 w 6705600"/>
              <a:gd name="connsiteY3" fmla="*/ 133350 h 6858000"/>
              <a:gd name="connsiteX4" fmla="*/ 4247713 w 6705600"/>
              <a:gd name="connsiteY4" fmla="*/ 1238250 h 6858000"/>
              <a:gd name="connsiteX5" fmla="*/ 4032638 w 6705600"/>
              <a:gd name="connsiteY5" fmla="*/ 3333750 h 6858000"/>
              <a:gd name="connsiteX6" fmla="*/ 2067832 w 6705600"/>
              <a:gd name="connsiteY6" fmla="*/ 4863193 h 6858000"/>
              <a:gd name="connsiteX7" fmla="*/ 1231544 w 6705600"/>
              <a:gd name="connsiteY7" fmla="*/ 6804938 h 6858000"/>
              <a:gd name="connsiteX8" fmla="*/ 1206616 w 6705600"/>
              <a:gd name="connsiteY8" fmla="*/ 6858000 h 6858000"/>
              <a:gd name="connsiteX9" fmla="*/ 0 w 67056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0" h="6858000">
                <a:moveTo>
                  <a:pt x="0" y="0"/>
                </a:moveTo>
                <a:lnTo>
                  <a:pt x="6705600" y="0"/>
                </a:lnTo>
                <a:lnTo>
                  <a:pt x="6652195" y="64901"/>
                </a:lnTo>
                <a:cubicBezTo>
                  <a:pt x="6630225" y="88082"/>
                  <a:pt x="6605499" y="110927"/>
                  <a:pt x="6577681" y="133350"/>
                </a:cubicBezTo>
                <a:cubicBezTo>
                  <a:pt x="6132597" y="492125"/>
                  <a:pt x="4671886" y="704850"/>
                  <a:pt x="4247713" y="1238250"/>
                </a:cubicBezTo>
                <a:cubicBezTo>
                  <a:pt x="3823539" y="1771650"/>
                  <a:pt x="4395952" y="2729593"/>
                  <a:pt x="4032638" y="3333750"/>
                </a:cubicBezTo>
                <a:cubicBezTo>
                  <a:pt x="3669325" y="3937907"/>
                  <a:pt x="2565358" y="4229369"/>
                  <a:pt x="2067832" y="4863193"/>
                </a:cubicBezTo>
                <a:cubicBezTo>
                  <a:pt x="1663592" y="5378175"/>
                  <a:pt x="1478265" y="6243824"/>
                  <a:pt x="1231544" y="6804938"/>
                </a:cubicBezTo>
                <a:lnTo>
                  <a:pt x="1206616"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pic>
        <p:nvPicPr>
          <p:cNvPr id="4" name="pasted-image.tiff">
            <a:extLst>
              <a:ext uri="{FF2B5EF4-FFF2-40B4-BE49-F238E27FC236}">
                <a16:creationId xmlns:a16="http://schemas.microsoft.com/office/drawing/2014/main" id="{854C3CB0-7051-412D-ABD0-CDD40AB2F210}"/>
              </a:ext>
            </a:extLst>
          </p:cNvPr>
          <p:cNvPicPr>
            <a:picLocks noChangeAspect="1"/>
          </p:cNvPicPr>
          <p:nvPr userDrawn="1"/>
        </p:nvPicPr>
        <p:blipFill>
          <a:blip r:embed="rId2"/>
          <a:stretch>
            <a:fillRect/>
          </a:stretch>
        </p:blipFill>
        <p:spPr>
          <a:xfrm rot="20523264">
            <a:off x="416819" y="859199"/>
            <a:ext cx="4644018" cy="2537740"/>
          </a:xfrm>
          <a:prstGeom prst="rect">
            <a:avLst/>
          </a:prstGeom>
          <a:ln w="12700">
            <a:miter lim="400000"/>
          </a:ln>
          <a:effectLst>
            <a:outerShdw blurRad="12700" sx="101000" sy="101000" algn="ctr" rotWithShape="0">
              <a:prstClr val="black">
                <a:alpha val="17000"/>
              </a:prstClr>
            </a:outerShdw>
          </a:effectLst>
        </p:spPr>
      </p:pic>
      <p:sp>
        <p:nvSpPr>
          <p:cNvPr id="5" name="Picture Placeholder 1">
            <a:extLst>
              <a:ext uri="{FF2B5EF4-FFF2-40B4-BE49-F238E27FC236}">
                <a16:creationId xmlns:a16="http://schemas.microsoft.com/office/drawing/2014/main" id="{A6080D20-411C-4808-843F-7984C0A3F1EA}"/>
              </a:ext>
            </a:extLst>
          </p:cNvPr>
          <p:cNvSpPr>
            <a:spLocks noGrp="1"/>
          </p:cNvSpPr>
          <p:nvPr>
            <p:ph type="pic" sz="quarter" idx="11"/>
          </p:nvPr>
        </p:nvSpPr>
        <p:spPr>
          <a:xfrm rot="20523264">
            <a:off x="1058482" y="987331"/>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pic>
        <p:nvPicPr>
          <p:cNvPr id="6" name="pasted-image.tiff">
            <a:extLst>
              <a:ext uri="{FF2B5EF4-FFF2-40B4-BE49-F238E27FC236}">
                <a16:creationId xmlns:a16="http://schemas.microsoft.com/office/drawing/2014/main" id="{40209E24-7376-4095-8D5C-BB899A2D4A3B}"/>
              </a:ext>
            </a:extLst>
          </p:cNvPr>
          <p:cNvPicPr>
            <a:picLocks noChangeAspect="1"/>
          </p:cNvPicPr>
          <p:nvPr userDrawn="1"/>
        </p:nvPicPr>
        <p:blipFill>
          <a:blip r:embed="rId2"/>
          <a:stretch>
            <a:fillRect/>
          </a:stretch>
        </p:blipFill>
        <p:spPr>
          <a:xfrm rot="900000">
            <a:off x="7036119" y="2750970"/>
            <a:ext cx="4644018" cy="2537740"/>
          </a:xfrm>
          <a:prstGeom prst="rect">
            <a:avLst/>
          </a:prstGeom>
          <a:ln w="12700">
            <a:miter lim="400000"/>
          </a:ln>
          <a:effectLst>
            <a:outerShdw blurRad="12700" sx="101000" sy="101000" algn="ctr" rotWithShape="0">
              <a:prstClr val="black">
                <a:alpha val="17000"/>
              </a:prstClr>
            </a:outerShdw>
          </a:effectLst>
        </p:spPr>
      </p:pic>
      <p:sp>
        <p:nvSpPr>
          <p:cNvPr id="7" name="Picture Placeholder 1">
            <a:extLst>
              <a:ext uri="{FF2B5EF4-FFF2-40B4-BE49-F238E27FC236}">
                <a16:creationId xmlns:a16="http://schemas.microsoft.com/office/drawing/2014/main" id="{5BD1362E-C772-4D89-B847-ADF3C51B6F61}"/>
              </a:ext>
            </a:extLst>
          </p:cNvPr>
          <p:cNvSpPr>
            <a:spLocks noGrp="1"/>
          </p:cNvSpPr>
          <p:nvPr>
            <p:ph type="pic" sz="quarter" idx="12"/>
          </p:nvPr>
        </p:nvSpPr>
        <p:spPr>
          <a:xfrm rot="900000">
            <a:off x="7677782" y="2879102"/>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6111B088-06D9-4892-8B56-513E0FBC66E9}"/>
              </a:ext>
            </a:extLst>
          </p:cNvPr>
          <p:cNvGrpSpPr/>
          <p:nvPr userDrawn="1"/>
        </p:nvGrpSpPr>
        <p:grpSpPr>
          <a:xfrm>
            <a:off x="9264457" y="5154793"/>
            <a:ext cx="336664" cy="336745"/>
            <a:chOff x="9342265" y="2571740"/>
            <a:chExt cx="336664" cy="336745"/>
          </a:xfrm>
        </p:grpSpPr>
        <p:sp>
          <p:nvSpPr>
            <p:cNvPr id="9" name="Graphic 38">
              <a:extLst>
                <a:ext uri="{FF2B5EF4-FFF2-40B4-BE49-F238E27FC236}">
                  <a16:creationId xmlns:a16="http://schemas.microsoft.com/office/drawing/2014/main" id="{57C42C6E-5DFE-4B9C-BAAF-D4047595B81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3B2F6DB-A866-49B8-867A-1BC76705C5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EF35C5FC-F15B-4809-9385-A3CC1E921370}"/>
              </a:ext>
            </a:extLst>
          </p:cNvPr>
          <p:cNvGrpSpPr/>
          <p:nvPr userDrawn="1"/>
        </p:nvGrpSpPr>
        <p:grpSpPr>
          <a:xfrm>
            <a:off x="6093054" y="6145994"/>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328A4ECC-38C1-4761-B803-167E9956A22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874EF68C-4CFC-473B-A64A-DC3D8CF2215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DB9DE498-8A47-4814-87B3-C14FFB60C61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A95D61CF-A1A8-4347-AF7E-025B0CA4E62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BC536F-8F6D-4E17-9677-564D87DBB2C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48BC7F0-7E4A-4120-A5BC-7975F1A875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5F270B9-82CC-49F8-8709-18DE84F8FA4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5D1B803F-983A-47C9-A8EE-CFE19F318A9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C2887769-EF1E-4DAC-952A-9F8A2C446A4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EF39C04D-EB4C-4DAF-8A39-92A3D5C80F85}"/>
              </a:ext>
            </a:extLst>
          </p:cNvPr>
          <p:cNvGrpSpPr/>
          <p:nvPr userDrawn="1"/>
        </p:nvGrpSpPr>
        <p:grpSpPr>
          <a:xfrm>
            <a:off x="452036" y="309818"/>
            <a:ext cx="1407277" cy="780637"/>
            <a:chOff x="6495821" y="1090764"/>
            <a:chExt cx="1407277" cy="780637"/>
          </a:xfrm>
        </p:grpSpPr>
        <p:sp>
          <p:nvSpPr>
            <p:cNvPr id="22" name="Graphic 38">
              <a:extLst>
                <a:ext uri="{FF2B5EF4-FFF2-40B4-BE49-F238E27FC236}">
                  <a16:creationId xmlns:a16="http://schemas.microsoft.com/office/drawing/2014/main" id="{B721D398-D9D1-48C3-893B-CC523F3C06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4B62971-449F-45D9-B60C-ECDCD395AA6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CCEACF1-F517-49CA-8679-3900FF9ABD4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52C2E13-63B0-41BF-A04A-25944AAC123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78CDA35-03B1-4E65-B208-1B97E89390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7" name="Graphic 38">
            <a:extLst>
              <a:ext uri="{FF2B5EF4-FFF2-40B4-BE49-F238E27FC236}">
                <a16:creationId xmlns:a16="http://schemas.microsoft.com/office/drawing/2014/main" id="{38F33A98-6258-4D79-AFA9-B78C5FED65DF}"/>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8" name="Graphic 38">
            <a:extLst>
              <a:ext uri="{FF2B5EF4-FFF2-40B4-BE49-F238E27FC236}">
                <a16:creationId xmlns:a16="http://schemas.microsoft.com/office/drawing/2014/main" id="{3C981E6C-E874-4AD3-A98E-5A392C03DB25}"/>
              </a:ext>
            </a:extLst>
          </p:cNvPr>
          <p:cNvGrpSpPr/>
          <p:nvPr userDrawn="1"/>
        </p:nvGrpSpPr>
        <p:grpSpPr>
          <a:xfrm>
            <a:off x="253324" y="4268632"/>
            <a:ext cx="641221" cy="534951"/>
            <a:chOff x="2853315" y="2121546"/>
            <a:chExt cx="641221" cy="534951"/>
          </a:xfrm>
          <a:solidFill>
            <a:schemeClr val="accent3"/>
          </a:solidFill>
        </p:grpSpPr>
        <p:sp>
          <p:nvSpPr>
            <p:cNvPr id="29" name="Graphic 38">
              <a:extLst>
                <a:ext uri="{FF2B5EF4-FFF2-40B4-BE49-F238E27FC236}">
                  <a16:creationId xmlns:a16="http://schemas.microsoft.com/office/drawing/2014/main" id="{C232B86C-3379-49C0-A181-404D41A3B4E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AA415B2-96F4-4D33-B674-11E7E5B417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30B4D85-7312-44B8-8D9F-48377710A8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2C78B79-1AFA-4CB7-81E0-3B36CFC7BDA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3B06D69-B872-475A-9F0B-6C1A307CCC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D083B3A-2B6A-4A24-83F3-ADFB65569C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5A9413A-5133-418A-A687-FB3A1232588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9965A983-E77A-4B08-8385-82C28277ACC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FE8F6EEB-DC31-4A20-AA57-53AE7992338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9C64DE15-1F67-45C1-8765-5C47427032B0}"/>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21E72E6-F687-478E-81EC-75AE5C93925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E00875F7-209D-4898-BB3E-FA6EDBC10C83}"/>
              </a:ext>
            </a:extLst>
          </p:cNvPr>
          <p:cNvGrpSpPr/>
          <p:nvPr userDrawn="1"/>
        </p:nvGrpSpPr>
        <p:grpSpPr>
          <a:xfrm>
            <a:off x="4600980" y="401042"/>
            <a:ext cx="336664" cy="336745"/>
            <a:chOff x="9342265" y="2571740"/>
            <a:chExt cx="336664" cy="336745"/>
          </a:xfrm>
        </p:grpSpPr>
        <p:sp>
          <p:nvSpPr>
            <p:cNvPr id="41" name="Graphic 38">
              <a:extLst>
                <a:ext uri="{FF2B5EF4-FFF2-40B4-BE49-F238E27FC236}">
                  <a16:creationId xmlns:a16="http://schemas.microsoft.com/office/drawing/2014/main" id="{1A1015D0-C985-4458-B00A-0DA2FBEBAB6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66C2AD1-C479-44F6-BA9F-223FFC3E79F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2C8FF860-D9A3-4E7C-8414-55A6187180E0}"/>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434920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BDDAE11-71F4-48CB-B7FC-3D67DBB9417A}"/>
              </a:ext>
            </a:extLst>
          </p:cNvPr>
          <p:cNvSpPr/>
          <p:nvPr userDrawn="1"/>
        </p:nvSpPr>
        <p:spPr>
          <a:xfrm flipH="1">
            <a:off x="-1" y="1671919"/>
            <a:ext cx="4803785" cy="5186082"/>
          </a:xfrm>
          <a:custGeom>
            <a:avLst/>
            <a:gdLst>
              <a:gd name="connsiteX0" fmla="*/ 2288427 w 5843673"/>
              <a:gd name="connsiteY0" fmla="*/ 794 h 6308726"/>
              <a:gd name="connsiteX1" fmla="*/ 4641439 w 5843673"/>
              <a:gd name="connsiteY1" fmla="*/ 581088 h 6308726"/>
              <a:gd name="connsiteX2" fmla="*/ 5696574 w 5843673"/>
              <a:gd name="connsiteY2" fmla="*/ 337126 h 6308726"/>
              <a:gd name="connsiteX3" fmla="*/ 5843673 w 5843673"/>
              <a:gd name="connsiteY3" fmla="*/ 324217 h 6308726"/>
              <a:gd name="connsiteX4" fmla="*/ 5843673 w 5843673"/>
              <a:gd name="connsiteY4" fmla="*/ 6308726 h 6308726"/>
              <a:gd name="connsiteX5" fmla="*/ 0 w 5843673"/>
              <a:gd name="connsiteY5" fmla="*/ 6308726 h 6308726"/>
              <a:gd name="connsiteX6" fmla="*/ 1794 w 5843673"/>
              <a:gd name="connsiteY6" fmla="*/ 6216854 h 6308726"/>
              <a:gd name="connsiteX7" fmla="*/ 169011 w 5843673"/>
              <a:gd name="connsiteY7" fmla="*/ 5497469 h 6308726"/>
              <a:gd name="connsiteX8" fmla="*/ 963747 w 5843673"/>
              <a:gd name="connsiteY8" fmla="*/ 4220418 h 6308726"/>
              <a:gd name="connsiteX9" fmla="*/ 1895503 w 5843673"/>
              <a:gd name="connsiteY9" fmla="*/ 49436 h 6308726"/>
              <a:gd name="connsiteX10" fmla="*/ 2288427 w 5843673"/>
              <a:gd name="connsiteY10" fmla="*/ 794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673" h="6308726">
                <a:moveTo>
                  <a:pt x="2288427" y="794"/>
                </a:moveTo>
                <a:cubicBezTo>
                  <a:pt x="3124170" y="31968"/>
                  <a:pt x="3456878" y="969546"/>
                  <a:pt x="4641439" y="581088"/>
                </a:cubicBezTo>
                <a:cubicBezTo>
                  <a:pt x="5013970" y="457767"/>
                  <a:pt x="5365787" y="378187"/>
                  <a:pt x="5696574" y="337126"/>
                </a:cubicBezTo>
                <a:lnTo>
                  <a:pt x="5843673" y="324217"/>
                </a:lnTo>
                <a:lnTo>
                  <a:pt x="5843673" y="6308726"/>
                </a:lnTo>
                <a:lnTo>
                  <a:pt x="0" y="6308726"/>
                </a:lnTo>
                <a:lnTo>
                  <a:pt x="1794" y="6216854"/>
                </a:lnTo>
                <a:cubicBezTo>
                  <a:pt x="18929" y="5931340"/>
                  <a:pt x="90223" y="5675599"/>
                  <a:pt x="169011" y="5497469"/>
                </a:cubicBezTo>
                <a:cubicBezTo>
                  <a:pt x="322477" y="5152174"/>
                  <a:pt x="821243" y="4565713"/>
                  <a:pt x="963747" y="4220418"/>
                </a:cubicBezTo>
                <a:cubicBezTo>
                  <a:pt x="1446067" y="3063941"/>
                  <a:pt x="-894" y="559164"/>
                  <a:pt x="1895503" y="49436"/>
                </a:cubicBezTo>
                <a:cubicBezTo>
                  <a:pt x="2039377" y="10385"/>
                  <a:pt x="2169035" y="-3660"/>
                  <a:pt x="2288427" y="7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1B55872A-E4D1-4416-AB62-106FCAA4BE79}"/>
              </a:ext>
            </a:extLst>
          </p:cNvPr>
          <p:cNvGrpSpPr/>
          <p:nvPr userDrawn="1"/>
        </p:nvGrpSpPr>
        <p:grpSpPr>
          <a:xfrm rot="21054512">
            <a:off x="1829680" y="2046918"/>
            <a:ext cx="2030054" cy="4101808"/>
            <a:chOff x="7106980" y="1143000"/>
            <a:chExt cx="2602174" cy="5257800"/>
          </a:xfrm>
        </p:grpSpPr>
        <p:sp>
          <p:nvSpPr>
            <p:cNvPr id="3" name="Rectangle: Rounded Corners 2">
              <a:extLst>
                <a:ext uri="{FF2B5EF4-FFF2-40B4-BE49-F238E27FC236}">
                  <a16:creationId xmlns:a16="http://schemas.microsoft.com/office/drawing/2014/main" id="{AA65C48C-1E40-476A-92FF-FAAF93B96BDC}"/>
                </a:ext>
              </a:extLst>
            </p:cNvPr>
            <p:cNvSpPr/>
            <p:nvPr/>
          </p:nvSpPr>
          <p:spPr>
            <a:xfrm>
              <a:off x="7143837" y="1143000"/>
              <a:ext cx="2529317" cy="5257800"/>
            </a:xfrm>
            <a:prstGeom prst="roundRect">
              <a:avLst>
                <a:gd name="adj" fmla="val 13869"/>
              </a:avLst>
            </a:prstGeom>
            <a:gradFill>
              <a:gsLst>
                <a:gs pos="0">
                  <a:schemeClr val="bg1"/>
                </a:gs>
                <a:gs pos="39000">
                  <a:schemeClr val="bg1">
                    <a:lumMod val="95000"/>
                  </a:schemeClr>
                </a:gs>
                <a:gs pos="100000">
                  <a:schemeClr val="bg1">
                    <a:lumMod val="85000"/>
                  </a:schemeClr>
                </a:gs>
              </a:gsLst>
              <a:lin ang="2700000" scaled="1"/>
            </a:gradFill>
            <a:ln>
              <a:noFill/>
            </a:ln>
            <a:effectLst>
              <a:outerShdw blurRad="292100" dist="1524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lt1"/>
                </a:solidFill>
              </a:endParaRPr>
            </a:p>
          </p:txBody>
        </p:sp>
        <p:sp>
          <p:nvSpPr>
            <p:cNvPr id="4" name="Rectangle: Top Corners Rounded 3">
              <a:extLst>
                <a:ext uri="{FF2B5EF4-FFF2-40B4-BE49-F238E27FC236}">
                  <a16:creationId xmlns:a16="http://schemas.microsoft.com/office/drawing/2014/main" id="{86384A5D-FF28-479C-BDA0-2F6BA687E7CF}"/>
                </a:ext>
              </a:extLst>
            </p:cNvPr>
            <p:cNvSpPr/>
            <p:nvPr/>
          </p:nvSpPr>
          <p:spPr>
            <a:xfrm rot="5400000">
              <a:off x="7016980" y="1918800"/>
              <a:ext cx="21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Top Corners Rounded 4">
              <a:extLst>
                <a:ext uri="{FF2B5EF4-FFF2-40B4-BE49-F238E27FC236}">
                  <a16:creationId xmlns:a16="http://schemas.microsoft.com/office/drawing/2014/main" id="{4F6747BF-874D-4A53-BA0A-DF87C3DE5CFF}"/>
                </a:ext>
              </a:extLst>
            </p:cNvPr>
            <p:cNvSpPr/>
            <p:nvPr/>
          </p:nvSpPr>
          <p:spPr>
            <a:xfrm rot="5400000">
              <a:off x="6926980" y="2920125"/>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Top Corners Rounded 5">
              <a:extLst>
                <a:ext uri="{FF2B5EF4-FFF2-40B4-BE49-F238E27FC236}">
                  <a16:creationId xmlns:a16="http://schemas.microsoft.com/office/drawing/2014/main" id="{12B640F1-8887-44CB-8122-D7A7C226FA4B}"/>
                </a:ext>
              </a:extLst>
            </p:cNvPr>
            <p:cNvSpPr/>
            <p:nvPr/>
          </p:nvSpPr>
          <p:spPr>
            <a:xfrm rot="5400000">
              <a:off x="6926980"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Top Corners Rounded 6">
              <a:extLst>
                <a:ext uri="{FF2B5EF4-FFF2-40B4-BE49-F238E27FC236}">
                  <a16:creationId xmlns:a16="http://schemas.microsoft.com/office/drawing/2014/main" id="{1322A683-671A-4EE9-8BB7-81E98849F21C}"/>
                </a:ext>
              </a:extLst>
            </p:cNvPr>
            <p:cNvSpPr/>
            <p:nvPr/>
          </p:nvSpPr>
          <p:spPr>
            <a:xfrm rot="16200000" flipH="1">
              <a:off x="9493154"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Picture Placeholder 45">
            <a:extLst>
              <a:ext uri="{FF2B5EF4-FFF2-40B4-BE49-F238E27FC236}">
                <a16:creationId xmlns:a16="http://schemas.microsoft.com/office/drawing/2014/main" id="{ACC8104E-92A7-4EB6-90F4-3CB37D911943}"/>
              </a:ext>
            </a:extLst>
          </p:cNvPr>
          <p:cNvSpPr>
            <a:spLocks noGrp="1"/>
          </p:cNvSpPr>
          <p:nvPr>
            <p:ph type="pic" sz="quarter" idx="18"/>
          </p:nvPr>
        </p:nvSpPr>
        <p:spPr>
          <a:xfrm rot="21054512">
            <a:off x="1954058" y="2154367"/>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9" name="Picture Placeholder 31">
            <a:extLst>
              <a:ext uri="{FF2B5EF4-FFF2-40B4-BE49-F238E27FC236}">
                <a16:creationId xmlns:a16="http://schemas.microsoft.com/office/drawing/2014/main" id="{ADB569F9-9298-4769-ABAA-85AF25F49250}"/>
              </a:ext>
            </a:extLst>
          </p:cNvPr>
          <p:cNvSpPr>
            <a:spLocks noGrp="1"/>
          </p:cNvSpPr>
          <p:nvPr>
            <p:ph type="pic" sz="quarter" idx="17"/>
          </p:nvPr>
        </p:nvSpPr>
        <p:spPr>
          <a:xfrm>
            <a:off x="3021814" y="1430606"/>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grpSp>
        <p:nvGrpSpPr>
          <p:cNvPr id="11" name="Graphic 38">
            <a:extLst>
              <a:ext uri="{FF2B5EF4-FFF2-40B4-BE49-F238E27FC236}">
                <a16:creationId xmlns:a16="http://schemas.microsoft.com/office/drawing/2014/main" id="{429EC0D9-D0FF-445D-AB0C-A95F1529719A}"/>
              </a:ext>
            </a:extLst>
          </p:cNvPr>
          <p:cNvGrpSpPr/>
          <p:nvPr userDrawn="1"/>
        </p:nvGrpSpPr>
        <p:grpSpPr>
          <a:xfrm>
            <a:off x="7187159" y="5808039"/>
            <a:ext cx="336664" cy="336745"/>
            <a:chOff x="9342265" y="2571740"/>
            <a:chExt cx="336664" cy="336745"/>
          </a:xfrm>
        </p:grpSpPr>
        <p:sp>
          <p:nvSpPr>
            <p:cNvPr id="12" name="Graphic 38">
              <a:extLst>
                <a:ext uri="{FF2B5EF4-FFF2-40B4-BE49-F238E27FC236}">
                  <a16:creationId xmlns:a16="http://schemas.microsoft.com/office/drawing/2014/main" id="{1CC02874-E9B5-4041-B2E7-EE298202D96E}"/>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C0F5E178-5CE9-4CA0-A283-5A0104D3DB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F94E495D-090F-4620-9B8E-EB4F2A6E65AA}"/>
              </a:ext>
            </a:extLst>
          </p:cNvPr>
          <p:cNvGrpSpPr/>
          <p:nvPr userDrawn="1"/>
        </p:nvGrpSpPr>
        <p:grpSpPr>
          <a:xfrm>
            <a:off x="576022" y="4097769"/>
            <a:ext cx="526233" cy="534913"/>
            <a:chOff x="3867783" y="1582991"/>
            <a:chExt cx="526233" cy="534913"/>
          </a:xfrm>
          <a:solidFill>
            <a:schemeClr val="accent4"/>
          </a:solidFill>
        </p:grpSpPr>
        <p:sp>
          <p:nvSpPr>
            <p:cNvPr id="15" name="Graphic 38">
              <a:extLst>
                <a:ext uri="{FF2B5EF4-FFF2-40B4-BE49-F238E27FC236}">
                  <a16:creationId xmlns:a16="http://schemas.microsoft.com/office/drawing/2014/main" id="{5893B822-8B50-456E-A359-FA9911D0935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A18DC2A6-DA42-492C-8D09-CC3178E68A8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925E163-798F-4ACD-AFE0-A41721B10D8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E0EA88F9-E6B1-429C-90E8-F840B689B9E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E3AF6A55-29EF-4BCC-8137-4F87AC433C1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09082117-F302-4A6B-B0E2-6AEA213F0B9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87AE86A-3D13-40E9-A1C6-8F17081D78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B6A8278A-9B73-4567-B33A-93D1BAED95F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3952507-AEC9-49F0-89B1-639A7BE31B6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4" name="Graphic 38">
            <a:extLst>
              <a:ext uri="{FF2B5EF4-FFF2-40B4-BE49-F238E27FC236}">
                <a16:creationId xmlns:a16="http://schemas.microsoft.com/office/drawing/2014/main" id="{61F9EE53-9440-4672-9CBF-70DFFEB4C456}"/>
              </a:ext>
            </a:extLst>
          </p:cNvPr>
          <p:cNvGrpSpPr/>
          <p:nvPr userDrawn="1"/>
        </p:nvGrpSpPr>
        <p:grpSpPr>
          <a:xfrm>
            <a:off x="669946" y="452705"/>
            <a:ext cx="1407277" cy="780637"/>
            <a:chOff x="6495821" y="1090764"/>
            <a:chExt cx="1407277" cy="780637"/>
          </a:xfrm>
        </p:grpSpPr>
        <p:sp>
          <p:nvSpPr>
            <p:cNvPr id="25" name="Graphic 38">
              <a:extLst>
                <a:ext uri="{FF2B5EF4-FFF2-40B4-BE49-F238E27FC236}">
                  <a16:creationId xmlns:a16="http://schemas.microsoft.com/office/drawing/2014/main" id="{2D1B28F1-4D09-409A-87F4-486318B3792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1F0C42-2B7D-4EF5-BF40-7B0215C36A5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2EBF562-509D-40E0-8AE9-7E425B790AC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9227E94C-E8C6-4FE6-9583-E7D94841792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3C17A5CB-1659-42BA-A44D-214F5DBAC10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207DC128-126C-452E-B7E2-EDB0AC4AA56E}"/>
              </a:ext>
            </a:extLst>
          </p:cNvPr>
          <p:cNvSpPr/>
          <p:nvPr userDrawn="1"/>
        </p:nvSpPr>
        <p:spPr>
          <a:xfrm>
            <a:off x="10381182" y="51894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1" name="Graphic 38">
            <a:extLst>
              <a:ext uri="{FF2B5EF4-FFF2-40B4-BE49-F238E27FC236}">
                <a16:creationId xmlns:a16="http://schemas.microsoft.com/office/drawing/2014/main" id="{DBF3F83A-8CF2-4AD8-BB06-173C0869E19C}"/>
              </a:ext>
            </a:extLst>
          </p:cNvPr>
          <p:cNvGrpSpPr/>
          <p:nvPr userDrawn="1"/>
        </p:nvGrpSpPr>
        <p:grpSpPr>
          <a:xfrm>
            <a:off x="10884420" y="5867680"/>
            <a:ext cx="641221" cy="534951"/>
            <a:chOff x="2853315" y="2121546"/>
            <a:chExt cx="641221" cy="534951"/>
          </a:xfrm>
          <a:solidFill>
            <a:schemeClr val="accent3"/>
          </a:solidFill>
        </p:grpSpPr>
        <p:sp>
          <p:nvSpPr>
            <p:cNvPr id="32" name="Graphic 38">
              <a:extLst>
                <a:ext uri="{FF2B5EF4-FFF2-40B4-BE49-F238E27FC236}">
                  <a16:creationId xmlns:a16="http://schemas.microsoft.com/office/drawing/2014/main" id="{420868EE-2157-41C5-B6A6-CA66C4FD327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71E21C2-B06E-4928-B30B-5712E5979F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067E55B2-90FB-40C1-AFB2-3B92281BFB4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13251C5-222D-4C91-BCD9-9A009E4A40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2E409D4-2C16-440B-9676-A5E90EED178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AAD704F-3D8C-405C-A03F-2F25B9E655E7}"/>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3053910-F7EF-46DF-9389-E8D8CCABF18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D10E276-8FA6-4EBE-829A-7BDC59FD3A0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EE5C2D1-B299-464C-8A7A-80D0AEA5D4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D686DFAA-9963-4793-A31C-D8D795C0D420}"/>
              </a:ext>
            </a:extLst>
          </p:cNvPr>
          <p:cNvSpPr/>
          <p:nvPr userDrawn="1"/>
        </p:nvSpPr>
        <p:spPr>
          <a:xfrm>
            <a:off x="7675185"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049DF2D6-F839-40B5-9557-88C04302CAC1}"/>
              </a:ext>
            </a:extLst>
          </p:cNvPr>
          <p:cNvSpPr/>
          <p:nvPr userDrawn="1"/>
        </p:nvSpPr>
        <p:spPr>
          <a:xfrm>
            <a:off x="11031286" y="239821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3" name="Graphic 38">
            <a:extLst>
              <a:ext uri="{FF2B5EF4-FFF2-40B4-BE49-F238E27FC236}">
                <a16:creationId xmlns:a16="http://schemas.microsoft.com/office/drawing/2014/main" id="{1FA570FF-623A-4086-8CAB-EBD6B84CA420}"/>
              </a:ext>
            </a:extLst>
          </p:cNvPr>
          <p:cNvGrpSpPr/>
          <p:nvPr userDrawn="1"/>
        </p:nvGrpSpPr>
        <p:grpSpPr>
          <a:xfrm>
            <a:off x="576022" y="2208040"/>
            <a:ext cx="336664" cy="336745"/>
            <a:chOff x="9342265" y="2571740"/>
            <a:chExt cx="336664" cy="336745"/>
          </a:xfrm>
        </p:grpSpPr>
        <p:sp>
          <p:nvSpPr>
            <p:cNvPr id="44" name="Graphic 38">
              <a:extLst>
                <a:ext uri="{FF2B5EF4-FFF2-40B4-BE49-F238E27FC236}">
                  <a16:creationId xmlns:a16="http://schemas.microsoft.com/office/drawing/2014/main" id="{DAFB8DA1-3063-4C20-9643-AF0DBB8ECB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F3BFAB61-BBA1-4B06-833E-5481001CAC1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AD54DDAA-B576-4CB9-8FF5-3D4CB93534E7}"/>
              </a:ext>
            </a:extLst>
          </p:cNvPr>
          <p:cNvSpPr/>
          <p:nvPr userDrawn="1"/>
        </p:nvSpPr>
        <p:spPr>
          <a:xfrm>
            <a:off x="1179652" y="568628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FB2D132C-51E6-452F-8E15-79DBC41F55F2}"/>
              </a:ext>
            </a:extLst>
          </p:cNvPr>
          <p:cNvGrpSpPr/>
          <p:nvPr userDrawn="1"/>
        </p:nvGrpSpPr>
        <p:grpSpPr>
          <a:xfrm>
            <a:off x="8521485" y="5767329"/>
            <a:ext cx="1407277" cy="780637"/>
            <a:chOff x="6495821" y="1090764"/>
            <a:chExt cx="1407277" cy="780637"/>
          </a:xfrm>
        </p:grpSpPr>
        <p:sp>
          <p:nvSpPr>
            <p:cNvPr id="48" name="Graphic 38">
              <a:extLst>
                <a:ext uri="{FF2B5EF4-FFF2-40B4-BE49-F238E27FC236}">
                  <a16:creationId xmlns:a16="http://schemas.microsoft.com/office/drawing/2014/main" id="{17C03FB5-C71E-4422-8385-ED08136EC53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269ADBA2-2585-4DE1-A8F1-08D2EFA2255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9861DAEC-DFA2-4447-B471-B14FD7AEBF3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BBF49D5-0933-4FE2-8D1B-1F94954069E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7DF6FD26-3472-41AC-959B-7B6183F95F7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831804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B4AF9B9-91C8-4BFC-A624-E80C03751896}"/>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asted-image.tiff">
            <a:extLst>
              <a:ext uri="{FF2B5EF4-FFF2-40B4-BE49-F238E27FC236}">
                <a16:creationId xmlns:a16="http://schemas.microsoft.com/office/drawing/2014/main" id="{3A6C66B7-81F6-4E8A-B6B1-5A8440D50001}"/>
              </a:ext>
            </a:extLst>
          </p:cNvPr>
          <p:cNvPicPr>
            <a:picLocks noChangeAspect="1"/>
          </p:cNvPicPr>
          <p:nvPr userDrawn="1"/>
        </p:nvPicPr>
        <p:blipFill>
          <a:blip r:embed="rId2"/>
          <a:stretch>
            <a:fillRect/>
          </a:stretch>
        </p:blipFill>
        <p:spPr>
          <a:xfrm>
            <a:off x="7665947" y="775133"/>
            <a:ext cx="2921000" cy="5336340"/>
          </a:xfrm>
          <a:prstGeom prst="rect">
            <a:avLst/>
          </a:prstGeom>
          <a:ln w="12700">
            <a:miter lim="400000"/>
          </a:ln>
          <a:effectLst>
            <a:outerShdw blurRad="12700" sx="102000" sy="102000" algn="ctr" rotWithShape="0">
              <a:prstClr val="black">
                <a:alpha val="11000"/>
              </a:prstClr>
            </a:outerShdw>
          </a:effectLst>
        </p:spPr>
      </p:pic>
      <p:sp>
        <p:nvSpPr>
          <p:cNvPr id="3" name="Picture Placeholder 22">
            <a:extLst>
              <a:ext uri="{FF2B5EF4-FFF2-40B4-BE49-F238E27FC236}">
                <a16:creationId xmlns:a16="http://schemas.microsoft.com/office/drawing/2014/main" id="{BCBA5081-9512-4200-B844-E8DF3F9B45F9}"/>
              </a:ext>
            </a:extLst>
          </p:cNvPr>
          <p:cNvSpPr>
            <a:spLocks noGrp="1"/>
          </p:cNvSpPr>
          <p:nvPr>
            <p:ph type="pic" sz="quarter" idx="23"/>
          </p:nvPr>
        </p:nvSpPr>
        <p:spPr>
          <a:xfrm>
            <a:off x="8051619" y="2241393"/>
            <a:ext cx="1988951" cy="2395922"/>
          </a:xfrm>
          <a:prstGeom prst="roundRect">
            <a:avLst>
              <a:gd name="adj" fmla="val 4964"/>
            </a:avLst>
          </a:pr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5" name="Freeform: Shape 4">
            <a:extLst>
              <a:ext uri="{FF2B5EF4-FFF2-40B4-BE49-F238E27FC236}">
                <a16:creationId xmlns:a16="http://schemas.microsoft.com/office/drawing/2014/main" id="{E4E125FD-F424-47F4-8D62-D0F8913BD466}"/>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38">
            <a:extLst>
              <a:ext uri="{FF2B5EF4-FFF2-40B4-BE49-F238E27FC236}">
                <a16:creationId xmlns:a16="http://schemas.microsoft.com/office/drawing/2014/main" id="{0CD64A74-D401-4FF3-9194-DE3EE669BA53}"/>
              </a:ext>
            </a:extLst>
          </p:cNvPr>
          <p:cNvGrpSpPr/>
          <p:nvPr userDrawn="1"/>
        </p:nvGrpSpPr>
        <p:grpSpPr>
          <a:xfrm>
            <a:off x="11442560" y="3959464"/>
            <a:ext cx="336664" cy="336745"/>
            <a:chOff x="9342265" y="2571740"/>
            <a:chExt cx="336664" cy="336745"/>
          </a:xfrm>
        </p:grpSpPr>
        <p:sp>
          <p:nvSpPr>
            <p:cNvPr id="7" name="Graphic 38">
              <a:extLst>
                <a:ext uri="{FF2B5EF4-FFF2-40B4-BE49-F238E27FC236}">
                  <a16:creationId xmlns:a16="http://schemas.microsoft.com/office/drawing/2014/main" id="{1AB4F3BF-4B32-4C19-B914-BAD645E86A8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FB8B7984-88DB-4035-B9B4-6125584B2E8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6E73DE43-1B40-495D-91CD-0838231FC91A}"/>
              </a:ext>
            </a:extLst>
          </p:cNvPr>
          <p:cNvGrpSpPr/>
          <p:nvPr userDrawn="1"/>
        </p:nvGrpSpPr>
        <p:grpSpPr>
          <a:xfrm>
            <a:off x="6937267" y="3605994"/>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6DEEE8F-C251-4483-B515-1A5F229D786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F2A425D-53BE-4BC3-ABBB-4E94C0AA05C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A80FC6B-2087-45D5-9EF3-581BB593DC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A425781-10DB-402E-BDE6-C66C6879A3F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F64D1F8-2AA5-4B4E-A608-FE711E65245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2CC69AD-B7C4-4F46-B009-FD54468E513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C0752E6-7A20-4E96-A1FE-AD5EFEA9A74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3FBFDC8-1BC5-4E26-8AE3-BA3915C609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A6B09CA5-52C9-446D-93AB-937029D8D3D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A95831A9-81A0-410C-A728-6CE0D3D3457E}"/>
              </a:ext>
            </a:extLst>
          </p:cNvPr>
          <p:cNvGrpSpPr/>
          <p:nvPr userDrawn="1"/>
        </p:nvGrpSpPr>
        <p:grpSpPr>
          <a:xfrm>
            <a:off x="669946" y="452705"/>
            <a:ext cx="1407277" cy="780637"/>
            <a:chOff x="6495821" y="1090764"/>
            <a:chExt cx="1407277" cy="780637"/>
          </a:xfrm>
        </p:grpSpPr>
        <p:sp>
          <p:nvSpPr>
            <p:cNvPr id="20" name="Graphic 38">
              <a:extLst>
                <a:ext uri="{FF2B5EF4-FFF2-40B4-BE49-F238E27FC236}">
                  <a16:creationId xmlns:a16="http://schemas.microsoft.com/office/drawing/2014/main" id="{9BCCB4FA-7D06-49E9-B0A8-59B8ED8511B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541E1CD-4245-488E-8531-910510E98E7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29977EE-718D-4CA4-B455-6F528E6D773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7A4F5EB5-BC4B-4FA5-8DBC-6C6251E6914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C24C039-9694-4D16-9202-D04815E57D3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066C2731-B604-4684-A3FA-F5041528105A}"/>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022DF6C1-C39A-4DCF-8802-BD9DB6EBB63A}"/>
              </a:ext>
            </a:extLst>
          </p:cNvPr>
          <p:cNvGrpSpPr/>
          <p:nvPr userDrawn="1"/>
        </p:nvGrpSpPr>
        <p:grpSpPr>
          <a:xfrm>
            <a:off x="11108770" y="5776984"/>
            <a:ext cx="641221" cy="534951"/>
            <a:chOff x="2853315" y="2121546"/>
            <a:chExt cx="641221" cy="534951"/>
          </a:xfrm>
          <a:solidFill>
            <a:schemeClr val="accent3"/>
          </a:solidFill>
        </p:grpSpPr>
        <p:sp>
          <p:nvSpPr>
            <p:cNvPr id="27" name="Graphic 38">
              <a:extLst>
                <a:ext uri="{FF2B5EF4-FFF2-40B4-BE49-F238E27FC236}">
                  <a16:creationId xmlns:a16="http://schemas.microsoft.com/office/drawing/2014/main" id="{179F9B26-5111-4A8E-B34D-14847613A28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73C763C-529F-408C-ADE2-7F01E409504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EC4DF9E-71E8-4901-AFFE-161F3FC0922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4200156-70F6-476F-83F5-9AA705F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33F11A3-7F3F-4AE5-9954-90F898091F6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74A587F3-AEEB-4069-97F2-4348417D393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E4B47F1C-5007-42A0-B1FC-490B49D3560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7F7E15B-F6F4-49EB-A94A-81769BDED43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819F71A-59B0-42B4-8B5E-5BAB14F8BCB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5FA8A5DC-938E-4ACE-9F8B-3D53F4C6C2D7}"/>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9450C3F8-13DA-401B-8DB1-32F3FEBED713}"/>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30954B2D-C2F1-436C-8F70-AFFA77EB730A}"/>
              </a:ext>
            </a:extLst>
          </p:cNvPr>
          <p:cNvGrpSpPr/>
          <p:nvPr userDrawn="1"/>
        </p:nvGrpSpPr>
        <p:grpSpPr>
          <a:xfrm>
            <a:off x="576022" y="2208040"/>
            <a:ext cx="336664" cy="336745"/>
            <a:chOff x="9342265" y="2571740"/>
            <a:chExt cx="336664" cy="336745"/>
          </a:xfrm>
        </p:grpSpPr>
        <p:sp>
          <p:nvSpPr>
            <p:cNvPr id="39" name="Graphic 38">
              <a:extLst>
                <a:ext uri="{FF2B5EF4-FFF2-40B4-BE49-F238E27FC236}">
                  <a16:creationId xmlns:a16="http://schemas.microsoft.com/office/drawing/2014/main" id="{95A69F80-63BE-4170-9934-3E22618E53D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06EAA9-8B3E-4D21-AA04-651CAC0865E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42077CC2-4E08-42A7-AD29-77F669BEC2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FD0088B8-B277-43AE-8E1F-FFD70883644D}"/>
              </a:ext>
            </a:extLst>
          </p:cNvPr>
          <p:cNvGrpSpPr/>
          <p:nvPr userDrawn="1"/>
        </p:nvGrpSpPr>
        <p:grpSpPr>
          <a:xfrm flipH="1">
            <a:off x="4939111" y="5807194"/>
            <a:ext cx="1407277" cy="780637"/>
            <a:chOff x="6495821" y="1090764"/>
            <a:chExt cx="1407277" cy="780637"/>
          </a:xfrm>
        </p:grpSpPr>
        <p:sp>
          <p:nvSpPr>
            <p:cNvPr id="43" name="Graphic 38">
              <a:extLst>
                <a:ext uri="{FF2B5EF4-FFF2-40B4-BE49-F238E27FC236}">
                  <a16:creationId xmlns:a16="http://schemas.microsoft.com/office/drawing/2014/main" id="{A229B11D-667F-4C92-9905-C479785989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8137AF2-3459-493A-BC61-09D51B81764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E74D5E4-0C5F-4268-9E16-6CBB23005F3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F8842EF9-7545-42A1-8355-CAE5A8722B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4F4D91D-95C1-4356-8016-1C46D287DC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658516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8" name="Freeform: Shape 1">
            <a:extLst>
              <a:ext uri="{FF2B5EF4-FFF2-40B4-BE49-F238E27FC236}">
                <a16:creationId xmlns:a16="http://schemas.microsoft.com/office/drawing/2014/main" id="{CE01630F-ED97-1284-30F0-BFF14D429043}"/>
              </a:ext>
            </a:extLst>
          </p:cNvPr>
          <p:cNvSpPr/>
          <p:nvPr userDrawn="1"/>
        </p:nvSpPr>
        <p:spPr>
          <a:xfrm>
            <a:off x="-1" y="99137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5184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FCB845-143A-41FB-96F4-85F76CEAB9C8}"/>
              </a:ext>
            </a:extLst>
          </p:cNvPr>
          <p:cNvSpPr/>
          <p:nvPr userDrawn="1"/>
        </p:nvSpPr>
        <p:spPr>
          <a:xfrm flipV="1">
            <a:off x="-797" y="2979173"/>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2" name="Picture 1" descr="Macbook.png">
            <a:extLst>
              <a:ext uri="{FF2B5EF4-FFF2-40B4-BE49-F238E27FC236}">
                <a16:creationId xmlns:a16="http://schemas.microsoft.com/office/drawing/2014/main" id="{5605B2CD-AE03-4D4A-8BA0-98230134E1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683" y="2037020"/>
            <a:ext cx="6738554" cy="4429094"/>
          </a:xfrm>
          <a:prstGeom prst="rect">
            <a:avLst/>
          </a:prstGeom>
        </p:spPr>
      </p:pic>
      <p:sp>
        <p:nvSpPr>
          <p:cNvPr id="3" name="Picture Placeholder 8">
            <a:extLst>
              <a:ext uri="{FF2B5EF4-FFF2-40B4-BE49-F238E27FC236}">
                <a16:creationId xmlns:a16="http://schemas.microsoft.com/office/drawing/2014/main" id="{7C3C70D5-BC60-4F20-8064-B42F9B933CCD}"/>
              </a:ext>
            </a:extLst>
          </p:cNvPr>
          <p:cNvSpPr>
            <a:spLocks noGrp="1"/>
          </p:cNvSpPr>
          <p:nvPr>
            <p:ph type="pic" sz="quarter" idx="10"/>
          </p:nvPr>
        </p:nvSpPr>
        <p:spPr>
          <a:xfrm flipH="1">
            <a:off x="1558568" y="2627086"/>
            <a:ext cx="4563822" cy="2905636"/>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pic>
        <p:nvPicPr>
          <p:cNvPr id="4" name="Picture 3" descr="Macbook.png">
            <a:extLst>
              <a:ext uri="{FF2B5EF4-FFF2-40B4-BE49-F238E27FC236}">
                <a16:creationId xmlns:a16="http://schemas.microsoft.com/office/drawing/2014/main" id="{06136F7C-DC89-4D56-9B59-C7548BACB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5006" y="3429000"/>
            <a:ext cx="4238680" cy="2785986"/>
          </a:xfrm>
          <a:prstGeom prst="rect">
            <a:avLst/>
          </a:prstGeom>
        </p:spPr>
      </p:pic>
      <p:sp>
        <p:nvSpPr>
          <p:cNvPr id="5" name="Picture Placeholder 8">
            <a:extLst>
              <a:ext uri="{FF2B5EF4-FFF2-40B4-BE49-F238E27FC236}">
                <a16:creationId xmlns:a16="http://schemas.microsoft.com/office/drawing/2014/main" id="{41FAACFE-087D-4280-8A2E-B6664B2D64F7}"/>
              </a:ext>
            </a:extLst>
          </p:cNvPr>
          <p:cNvSpPr>
            <a:spLocks noGrp="1"/>
          </p:cNvSpPr>
          <p:nvPr>
            <p:ph type="pic" sz="quarter" idx="11"/>
          </p:nvPr>
        </p:nvSpPr>
        <p:spPr>
          <a:xfrm flipH="1">
            <a:off x="7438499" y="3778498"/>
            <a:ext cx="2870732" cy="1795252"/>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grpSp>
        <p:nvGrpSpPr>
          <p:cNvPr id="9" name="Graphic 38">
            <a:extLst>
              <a:ext uri="{FF2B5EF4-FFF2-40B4-BE49-F238E27FC236}">
                <a16:creationId xmlns:a16="http://schemas.microsoft.com/office/drawing/2014/main" id="{D4015A28-FC46-4D56-997E-2A09B0FB1A5D}"/>
              </a:ext>
            </a:extLst>
          </p:cNvPr>
          <p:cNvGrpSpPr/>
          <p:nvPr userDrawn="1"/>
        </p:nvGrpSpPr>
        <p:grpSpPr>
          <a:xfrm>
            <a:off x="6541279" y="4314430"/>
            <a:ext cx="336664" cy="336745"/>
            <a:chOff x="9342265" y="2571740"/>
            <a:chExt cx="336664" cy="336745"/>
          </a:xfrm>
        </p:grpSpPr>
        <p:sp>
          <p:nvSpPr>
            <p:cNvPr id="10" name="Graphic 38">
              <a:extLst>
                <a:ext uri="{FF2B5EF4-FFF2-40B4-BE49-F238E27FC236}">
                  <a16:creationId xmlns:a16="http://schemas.microsoft.com/office/drawing/2014/main" id="{26584C2D-3E96-4F9D-BCDB-E5B68DEFE0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3D49821-B2D0-458B-BA14-6F5C542F31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05220AE9-F4A1-4E9F-A884-BD2C4AB1795F}"/>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1BD29C0F-E9F9-4B4E-8BCF-F3B0FE98596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80EA558D-CD58-4E1B-8279-72106417C9C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FC4A10B-A7E9-4EE6-8E43-69E32A8B103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360D1DA-52E5-4F7D-A7DF-3CBF3C6CF4B4}"/>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030AE2E7-D3DE-4D97-939C-3A62382812E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318A91E-A771-40F7-9F22-BAFDEC31E6C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323FB9A-2865-4F1A-A678-C19DCF48744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831E74B-991D-4163-907D-7D6DBB6923D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6B620E-F960-493C-8FE1-B7B912BDD55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CBA5C5AD-EF54-4933-8818-6F1FFF5D8C4D}"/>
              </a:ext>
            </a:extLst>
          </p:cNvPr>
          <p:cNvGrpSpPr/>
          <p:nvPr userDrawn="1"/>
        </p:nvGrpSpPr>
        <p:grpSpPr>
          <a:xfrm>
            <a:off x="9116075" y="2689183"/>
            <a:ext cx="1407277" cy="780637"/>
            <a:chOff x="6495821" y="1090764"/>
            <a:chExt cx="1407277" cy="780637"/>
          </a:xfrm>
        </p:grpSpPr>
        <p:sp>
          <p:nvSpPr>
            <p:cNvPr id="23" name="Graphic 38">
              <a:extLst>
                <a:ext uri="{FF2B5EF4-FFF2-40B4-BE49-F238E27FC236}">
                  <a16:creationId xmlns:a16="http://schemas.microsoft.com/office/drawing/2014/main" id="{62EE3D99-CACF-489D-9C3B-AA4CC0A7D9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347B585E-1F51-4877-BE09-85A0121F422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E8D9555-0CFA-415D-BF73-F3D6E5F565B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C051529C-D546-4F88-B4F0-AEFB34D05D6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85D70CE-A857-4E05-9B45-4C98BE02E07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49E71C5-9820-4675-AE15-F9178DBB0495}"/>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96DB49ED-DA0D-447C-8223-3FE3A3381501}"/>
              </a:ext>
            </a:extLst>
          </p:cNvPr>
          <p:cNvGrpSpPr/>
          <p:nvPr userDrawn="1"/>
        </p:nvGrpSpPr>
        <p:grpSpPr>
          <a:xfrm>
            <a:off x="2095221" y="6138257"/>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D6B94147-09C3-4DEB-8F90-B22357F63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1ADFBD12-4878-4293-A02D-F22DA6E9A1F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12732C13-757B-420C-A8E2-B43016227BD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48A0C81-8A5C-49C8-88CE-68826E4EB7F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1A98C807-CD5F-4A74-858A-6C275488FEE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3774B2E-366A-484B-B323-356A7B3A4EC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69292027-FAA7-4585-9DF0-E30992B17AC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1F91219F-D58C-44DD-B14A-C3E6FF9AD40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57CAAA3-2EFC-4D4A-A926-48B692C3E4B2}"/>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3F51F262-5F76-43D0-A92E-5EC2BC6EE3A3}"/>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0CBCBF6-8BC5-4C09-AC9A-2B0DBAE15116}"/>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439619C2-A6CD-4B8C-A1C9-EDB9194B8BCF}"/>
              </a:ext>
            </a:extLst>
          </p:cNvPr>
          <p:cNvGrpSpPr/>
          <p:nvPr userDrawn="1"/>
        </p:nvGrpSpPr>
        <p:grpSpPr>
          <a:xfrm>
            <a:off x="333282" y="2113931"/>
            <a:ext cx="336664" cy="336745"/>
            <a:chOff x="9342265" y="2571740"/>
            <a:chExt cx="336664" cy="336745"/>
          </a:xfrm>
        </p:grpSpPr>
        <p:sp>
          <p:nvSpPr>
            <p:cNvPr id="42" name="Graphic 38">
              <a:extLst>
                <a:ext uri="{FF2B5EF4-FFF2-40B4-BE49-F238E27FC236}">
                  <a16:creationId xmlns:a16="http://schemas.microsoft.com/office/drawing/2014/main" id="{E0DC850C-D1FC-4068-94CF-BAE40E53E2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DA92F1E8-8E12-4FE8-94AE-9C79D139C74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2E681E8-31E7-4CC0-9009-86F7ED2A50BE}"/>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BEDDB3C9-34A1-4441-BC47-99848BD0487F}"/>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7702B092-02C9-48CA-8464-4849E7F59BDF}"/>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881005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F74D67B-B6CF-4172-8E44-312026E1C4A2}"/>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857A5866-8B91-4B8E-BB07-7BE0EA88EFE0}"/>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2">
            <a:extLst>
              <a:ext uri="{FF2B5EF4-FFF2-40B4-BE49-F238E27FC236}">
                <a16:creationId xmlns:a16="http://schemas.microsoft.com/office/drawing/2014/main" id="{D46D7DAC-3200-4B91-9401-7396917B6BCA}"/>
              </a:ext>
            </a:extLst>
          </p:cNvPr>
          <p:cNvSpPr/>
          <p:nvPr userDrawn="1"/>
        </p:nvSpPr>
        <p:spPr>
          <a:xfrm>
            <a:off x="616715" y="875585"/>
            <a:ext cx="10669786" cy="5545246"/>
          </a:xfrm>
          <a:prstGeom prst="roundRect">
            <a:avLst>
              <a:gd name="adj" fmla="val 6493"/>
            </a:avLst>
          </a:prstGeom>
          <a:solidFill>
            <a:schemeClr val="bg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A4F5B10E-1861-4D58-8495-86FFB5AB7627}"/>
              </a:ext>
            </a:extLst>
          </p:cNvPr>
          <p:cNvGrpSpPr/>
          <p:nvPr userDrawn="1"/>
        </p:nvGrpSpPr>
        <p:grpSpPr>
          <a:xfrm>
            <a:off x="11442560" y="3959464"/>
            <a:ext cx="336664" cy="336745"/>
            <a:chOff x="9342265" y="2571740"/>
            <a:chExt cx="336664" cy="336745"/>
          </a:xfrm>
        </p:grpSpPr>
        <p:sp>
          <p:nvSpPr>
            <p:cNvPr id="5" name="Graphic 38">
              <a:extLst>
                <a:ext uri="{FF2B5EF4-FFF2-40B4-BE49-F238E27FC236}">
                  <a16:creationId xmlns:a16="http://schemas.microsoft.com/office/drawing/2014/main" id="{6CA2924B-3E48-4531-A243-50394411E45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65EACEB4-B11C-4297-BF23-95CB5CDE38D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7" name="Graphic 38">
            <a:extLst>
              <a:ext uri="{FF2B5EF4-FFF2-40B4-BE49-F238E27FC236}">
                <a16:creationId xmlns:a16="http://schemas.microsoft.com/office/drawing/2014/main" id="{381EBA58-43CA-469B-BB32-A46CF7A4DD17}"/>
              </a:ext>
            </a:extLst>
          </p:cNvPr>
          <p:cNvGrpSpPr/>
          <p:nvPr userDrawn="1"/>
        </p:nvGrpSpPr>
        <p:grpSpPr>
          <a:xfrm>
            <a:off x="9465240" y="54344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0AC67A6-F51F-4E27-852C-381B13BAA60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0285D14-DCB3-4EEF-8850-FF44DD23797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B9502BF6-57D2-49E7-BCD3-2EED702E54A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08879F7-15B7-4C30-83EF-8CAA93E364F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6602C87F-2131-4109-B4FD-08AAE71547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3320159-0DEF-41E9-96D3-CF487DD7CF6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23487A2B-2C89-4C74-B675-7B04048FAFB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966B61A8-311F-47DD-8EE3-D1AA107371A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F89F57-772C-4273-B59F-5EC081D774F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E0A12700-6A8C-4B93-993B-B401C16A9E16}"/>
              </a:ext>
            </a:extLst>
          </p:cNvPr>
          <p:cNvGrpSpPr/>
          <p:nvPr userDrawn="1"/>
        </p:nvGrpSpPr>
        <p:grpSpPr>
          <a:xfrm>
            <a:off x="669946" y="452705"/>
            <a:ext cx="1407277" cy="780637"/>
            <a:chOff x="6495821" y="1090764"/>
            <a:chExt cx="1407277" cy="780637"/>
          </a:xfrm>
        </p:grpSpPr>
        <p:sp>
          <p:nvSpPr>
            <p:cNvPr id="18" name="Graphic 38">
              <a:extLst>
                <a:ext uri="{FF2B5EF4-FFF2-40B4-BE49-F238E27FC236}">
                  <a16:creationId xmlns:a16="http://schemas.microsoft.com/office/drawing/2014/main" id="{89A53C58-86FB-404A-AFA7-132AA0DA812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354023A2-3994-4358-A224-3903FBEFDAF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A6A637C1-34B3-4A4C-ABF2-E4906E6E91A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3FE3C11-0C4F-4DA5-866B-33A1D3B6067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FFB65032-418E-47FF-AD10-4A737C3E98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3A7471F0-B791-4B25-802C-0C605C0CD2BC}"/>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19C6BAF5-6258-4F06-8299-0A92AD0632D2}"/>
              </a:ext>
            </a:extLst>
          </p:cNvPr>
          <p:cNvGrpSpPr/>
          <p:nvPr userDrawn="1"/>
        </p:nvGrpSpPr>
        <p:grpSpPr>
          <a:xfrm>
            <a:off x="11108770" y="5776984"/>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3C9AAC85-9810-405A-AD2E-4884C2506BD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37DE4A5-6DF7-4B20-B861-3E802B611A6D}"/>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087B408D-198B-4358-8C73-00364D37B9D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4F135BA-9934-49AC-BE94-03CA1E4D0F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DB87089-D85C-4446-BEA5-D9F139C4463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FCEEA6B0-34B5-4CD7-A286-A70C778FF51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BBA96F1-D2E6-4652-A8DE-A93B9036A33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67CEC46-9DCE-4DC8-90C9-A02C63C6E81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18AA453-7834-4637-9E29-6DAD112507CD}"/>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EC5C2C45-A8DB-486D-BB5B-1358933F23B2}"/>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7EA59C1-8580-4607-84CD-5B69C1E9C85F}"/>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1D1047F1-D41A-4A52-B547-9DD685308AFE}"/>
              </a:ext>
            </a:extLst>
          </p:cNvPr>
          <p:cNvGrpSpPr/>
          <p:nvPr userDrawn="1"/>
        </p:nvGrpSpPr>
        <p:grpSpPr>
          <a:xfrm>
            <a:off x="576022" y="2208040"/>
            <a:ext cx="336664" cy="336745"/>
            <a:chOff x="9342265" y="2571740"/>
            <a:chExt cx="336664" cy="336745"/>
          </a:xfrm>
        </p:grpSpPr>
        <p:sp>
          <p:nvSpPr>
            <p:cNvPr id="37" name="Graphic 38">
              <a:extLst>
                <a:ext uri="{FF2B5EF4-FFF2-40B4-BE49-F238E27FC236}">
                  <a16:creationId xmlns:a16="http://schemas.microsoft.com/office/drawing/2014/main" id="{3D8C6361-9F0C-4DCC-9C08-1E693694A75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74F98EC2-438C-4C7D-B7C0-40F31453DDA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E682603F-F4AB-4553-AEE1-A2046A05230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8C196A41-5B70-4E88-9168-50EEE896D949}"/>
              </a:ext>
            </a:extLst>
          </p:cNvPr>
          <p:cNvGrpSpPr/>
          <p:nvPr userDrawn="1"/>
        </p:nvGrpSpPr>
        <p:grpSpPr>
          <a:xfrm flipH="1">
            <a:off x="3865506" y="5701908"/>
            <a:ext cx="1407277" cy="780637"/>
            <a:chOff x="6495821" y="1090764"/>
            <a:chExt cx="1407277" cy="780637"/>
          </a:xfrm>
        </p:grpSpPr>
        <p:sp>
          <p:nvSpPr>
            <p:cNvPr id="41" name="Graphic 38">
              <a:extLst>
                <a:ext uri="{FF2B5EF4-FFF2-40B4-BE49-F238E27FC236}">
                  <a16:creationId xmlns:a16="http://schemas.microsoft.com/office/drawing/2014/main" id="{2D374FD1-652C-4C77-864F-F8D73BB7319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84EA61C-2F9D-4FEE-BEFD-8EDCD9ECFA4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EF0A398F-0CAB-4A28-91E1-57266D47C19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01FB50A-FAA3-4332-9271-5440DED72FE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9396DB9-77CD-4FDB-A839-C1247B10126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187100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B875EED-7A54-45E4-B7F4-6D57E5F70A56}"/>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2850838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AE1779B-03EB-42EB-B409-A0C25B5BF60D}"/>
              </a:ext>
            </a:extLst>
          </p:cNvPr>
          <p:cNvSpPr/>
          <p:nvPr userDrawn="1"/>
        </p:nvSpPr>
        <p:spPr>
          <a:xfrm>
            <a:off x="-1" y="145105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gradFill>
            <a:gsLst>
              <a:gs pos="0">
                <a:srgbClr val="C00000"/>
              </a:gs>
              <a:gs pos="100000">
                <a:srgbClr val="F9C00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87662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9" name="Freeform 8">
            <a:extLst>
              <a:ext uri="{FF2B5EF4-FFF2-40B4-BE49-F238E27FC236}">
                <a16:creationId xmlns:a16="http://schemas.microsoft.com/office/drawing/2014/main" id="{D2D508A5-83C1-42A1-9EFB-5A0C2B895898}"/>
              </a:ext>
            </a:extLst>
          </p:cNvPr>
          <p:cNvSpPr/>
          <p:nvPr userDrawn="1"/>
        </p:nvSpPr>
        <p:spPr>
          <a:xfrm rot="10800000" flipH="1" flipV="1">
            <a:off x="-12811" y="-21276"/>
            <a:ext cx="9299441" cy="6879275"/>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0" name="Picture Placeholder 101">
            <a:extLst>
              <a:ext uri="{FF2B5EF4-FFF2-40B4-BE49-F238E27FC236}">
                <a16:creationId xmlns:a16="http://schemas.microsoft.com/office/drawing/2014/main" id="{091615B9-6875-4D66-B3E3-23A91DD4BB0F}"/>
              </a:ext>
            </a:extLst>
          </p:cNvPr>
          <p:cNvSpPr>
            <a:spLocks noGrp="1"/>
          </p:cNvSpPr>
          <p:nvPr>
            <p:ph type="pic" sz="quarter" idx="12"/>
          </p:nvPr>
        </p:nvSpPr>
        <p:spPr>
          <a:xfrm flipH="1">
            <a:off x="3145946" y="-359759"/>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7" name="Freeform 29">
            <a:extLst>
              <a:ext uri="{FF2B5EF4-FFF2-40B4-BE49-F238E27FC236}">
                <a16:creationId xmlns:a16="http://schemas.microsoft.com/office/drawing/2014/main" id="{06361A6B-02BE-430D-B876-7F0AC26662FE}"/>
              </a:ext>
            </a:extLst>
          </p:cNvPr>
          <p:cNvSpPr>
            <a:spLocks/>
          </p:cNvSpPr>
          <p:nvPr/>
        </p:nvSpPr>
        <p:spPr bwMode="auto">
          <a:xfrm rot="10800000">
            <a:off x="1852537" y="340466"/>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9" name="Freeform 34">
            <a:extLst>
              <a:ext uri="{FF2B5EF4-FFF2-40B4-BE49-F238E27FC236}">
                <a16:creationId xmlns:a16="http://schemas.microsoft.com/office/drawing/2014/main" id="{DFA33C66-E6BC-413E-8D10-E789265538BB}"/>
              </a:ext>
            </a:extLst>
          </p:cNvPr>
          <p:cNvSpPr>
            <a:spLocks/>
          </p:cNvSpPr>
          <p:nvPr/>
        </p:nvSpPr>
        <p:spPr bwMode="auto">
          <a:xfrm>
            <a:off x="582435" y="874134"/>
            <a:ext cx="2652404" cy="2658476"/>
          </a:xfrm>
          <a:prstGeom prst="ellipse">
            <a:avLst/>
          </a:prstGeom>
          <a:gradFill>
            <a:gsLst>
              <a:gs pos="2000">
                <a:schemeClr val="accent1"/>
              </a:gs>
              <a:gs pos="100000">
                <a:schemeClr val="accent1">
                  <a:lumMod val="75000"/>
                </a:schemeClr>
              </a:gs>
            </a:gsLst>
            <a:lin ang="2700000" scaled="1"/>
          </a:gra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1" name="Picture Placeholder 101">
            <a:extLst>
              <a:ext uri="{FF2B5EF4-FFF2-40B4-BE49-F238E27FC236}">
                <a16:creationId xmlns:a16="http://schemas.microsoft.com/office/drawing/2014/main" id="{1BB40D71-7936-42E3-B3F6-9D9297EF18A1}"/>
              </a:ext>
            </a:extLst>
          </p:cNvPr>
          <p:cNvSpPr>
            <a:spLocks noGrp="1"/>
          </p:cNvSpPr>
          <p:nvPr>
            <p:ph type="pic" sz="quarter" idx="13"/>
          </p:nvPr>
        </p:nvSpPr>
        <p:spPr>
          <a:xfrm flipH="1">
            <a:off x="3305897" y="2486417"/>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2" name="Freeform 29">
            <a:extLst>
              <a:ext uri="{FF2B5EF4-FFF2-40B4-BE49-F238E27FC236}">
                <a16:creationId xmlns:a16="http://schemas.microsoft.com/office/drawing/2014/main" id="{8B29A6B2-5155-4490-B5CC-D98BDBF9A19C}"/>
              </a:ext>
            </a:extLst>
          </p:cNvPr>
          <p:cNvSpPr>
            <a:spLocks/>
          </p:cNvSpPr>
          <p:nvPr userDrawn="1"/>
        </p:nvSpPr>
        <p:spPr bwMode="auto">
          <a:xfrm rot="10800000">
            <a:off x="2012488" y="3186642"/>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3" name="Freeform 34">
            <a:extLst>
              <a:ext uri="{FF2B5EF4-FFF2-40B4-BE49-F238E27FC236}">
                <a16:creationId xmlns:a16="http://schemas.microsoft.com/office/drawing/2014/main" id="{0832A92E-2BD0-4DFC-A4F2-6AD9EEC1A685}"/>
              </a:ext>
            </a:extLst>
          </p:cNvPr>
          <p:cNvSpPr>
            <a:spLocks/>
          </p:cNvSpPr>
          <p:nvPr userDrawn="1"/>
        </p:nvSpPr>
        <p:spPr bwMode="auto">
          <a:xfrm>
            <a:off x="742386" y="3720310"/>
            <a:ext cx="2652404" cy="2658476"/>
          </a:xfrm>
          <a:prstGeom prst="ellipse">
            <a:avLst/>
          </a:prstGeom>
          <a:solidFill>
            <a:schemeClr val="accent3"/>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7" name="Picture Placeholder 101">
            <a:extLst>
              <a:ext uri="{FF2B5EF4-FFF2-40B4-BE49-F238E27FC236}">
                <a16:creationId xmlns:a16="http://schemas.microsoft.com/office/drawing/2014/main" id="{27EC8B2D-3740-4B86-B9FD-F2371738825C}"/>
              </a:ext>
            </a:extLst>
          </p:cNvPr>
          <p:cNvSpPr>
            <a:spLocks noGrp="1"/>
          </p:cNvSpPr>
          <p:nvPr>
            <p:ph type="pic" sz="quarter" idx="14"/>
          </p:nvPr>
        </p:nvSpPr>
        <p:spPr>
          <a:xfrm flipH="1">
            <a:off x="7726543" y="-140836"/>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8" name="Freeform 29">
            <a:extLst>
              <a:ext uri="{FF2B5EF4-FFF2-40B4-BE49-F238E27FC236}">
                <a16:creationId xmlns:a16="http://schemas.microsoft.com/office/drawing/2014/main" id="{6A9BDA88-53E3-4217-A793-F61FAAE63D27}"/>
              </a:ext>
            </a:extLst>
          </p:cNvPr>
          <p:cNvSpPr>
            <a:spLocks/>
          </p:cNvSpPr>
          <p:nvPr userDrawn="1"/>
        </p:nvSpPr>
        <p:spPr bwMode="auto">
          <a:xfrm rot="10800000">
            <a:off x="6433134" y="559389"/>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9" name="Freeform 34">
            <a:extLst>
              <a:ext uri="{FF2B5EF4-FFF2-40B4-BE49-F238E27FC236}">
                <a16:creationId xmlns:a16="http://schemas.microsoft.com/office/drawing/2014/main" id="{FC6C3CBD-8CFE-4B53-B69E-1AEC5C94CA5C}"/>
              </a:ext>
            </a:extLst>
          </p:cNvPr>
          <p:cNvSpPr>
            <a:spLocks/>
          </p:cNvSpPr>
          <p:nvPr userDrawn="1"/>
        </p:nvSpPr>
        <p:spPr bwMode="auto">
          <a:xfrm>
            <a:off x="5163032" y="1093057"/>
            <a:ext cx="2652404" cy="2658476"/>
          </a:xfrm>
          <a:prstGeom prst="ellipse">
            <a:avLst/>
          </a:prstGeom>
          <a:solidFill>
            <a:schemeClr val="accent4"/>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23" name="Picture Placeholder 101">
            <a:extLst>
              <a:ext uri="{FF2B5EF4-FFF2-40B4-BE49-F238E27FC236}">
                <a16:creationId xmlns:a16="http://schemas.microsoft.com/office/drawing/2014/main" id="{3ABBD2A8-7CED-44F9-B239-CD701DEE06E3}"/>
              </a:ext>
            </a:extLst>
          </p:cNvPr>
          <p:cNvSpPr>
            <a:spLocks noGrp="1"/>
          </p:cNvSpPr>
          <p:nvPr>
            <p:ph type="pic" sz="quarter" idx="15"/>
          </p:nvPr>
        </p:nvSpPr>
        <p:spPr>
          <a:xfrm flipH="1">
            <a:off x="8319347" y="2796470"/>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24" name="Freeform 29">
            <a:extLst>
              <a:ext uri="{FF2B5EF4-FFF2-40B4-BE49-F238E27FC236}">
                <a16:creationId xmlns:a16="http://schemas.microsoft.com/office/drawing/2014/main" id="{02D63FF7-AA58-459E-99F3-7028EE1F0697}"/>
              </a:ext>
            </a:extLst>
          </p:cNvPr>
          <p:cNvSpPr>
            <a:spLocks/>
          </p:cNvSpPr>
          <p:nvPr userDrawn="1"/>
        </p:nvSpPr>
        <p:spPr bwMode="auto">
          <a:xfrm rot="10800000">
            <a:off x="7025938" y="3496695"/>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25" name="Freeform 34">
            <a:extLst>
              <a:ext uri="{FF2B5EF4-FFF2-40B4-BE49-F238E27FC236}">
                <a16:creationId xmlns:a16="http://schemas.microsoft.com/office/drawing/2014/main" id="{6D34EE40-8946-435F-B0DB-B0AEDAB36BC7}"/>
              </a:ext>
            </a:extLst>
          </p:cNvPr>
          <p:cNvSpPr>
            <a:spLocks/>
          </p:cNvSpPr>
          <p:nvPr userDrawn="1"/>
        </p:nvSpPr>
        <p:spPr bwMode="auto">
          <a:xfrm>
            <a:off x="5755836" y="4030363"/>
            <a:ext cx="2652404" cy="2658476"/>
          </a:xfrm>
          <a:prstGeom prst="ellipse">
            <a:avLst/>
          </a:prstGeom>
          <a:solidFill>
            <a:schemeClr val="accent2"/>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grpSp>
        <p:nvGrpSpPr>
          <p:cNvPr id="30" name="Graphic 38">
            <a:extLst>
              <a:ext uri="{FF2B5EF4-FFF2-40B4-BE49-F238E27FC236}">
                <a16:creationId xmlns:a16="http://schemas.microsoft.com/office/drawing/2014/main" id="{FFA6F361-C145-411F-8E72-DCD1BE696BFC}"/>
              </a:ext>
            </a:extLst>
          </p:cNvPr>
          <p:cNvGrpSpPr/>
          <p:nvPr userDrawn="1"/>
        </p:nvGrpSpPr>
        <p:grpSpPr>
          <a:xfrm>
            <a:off x="8112009" y="5829605"/>
            <a:ext cx="336664" cy="336745"/>
            <a:chOff x="9342265" y="2571740"/>
            <a:chExt cx="336664" cy="336745"/>
          </a:xfrm>
        </p:grpSpPr>
        <p:sp>
          <p:nvSpPr>
            <p:cNvPr id="31" name="Graphic 38">
              <a:extLst>
                <a:ext uri="{FF2B5EF4-FFF2-40B4-BE49-F238E27FC236}">
                  <a16:creationId xmlns:a16="http://schemas.microsoft.com/office/drawing/2014/main" id="{3CB23A94-C083-4111-AA09-706A96EA80A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70278BC-4A50-4673-B716-18081EC9333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DA24BB4F-7882-45E8-AAB9-624DF7915B6B}"/>
              </a:ext>
            </a:extLst>
          </p:cNvPr>
          <p:cNvGrpSpPr/>
          <p:nvPr userDrawn="1"/>
        </p:nvGrpSpPr>
        <p:grpSpPr>
          <a:xfrm>
            <a:off x="4736453" y="360469"/>
            <a:ext cx="526233" cy="534913"/>
            <a:chOff x="3867783" y="1582991"/>
            <a:chExt cx="526233" cy="534913"/>
          </a:xfrm>
          <a:solidFill>
            <a:schemeClr val="accent4"/>
          </a:solidFill>
        </p:grpSpPr>
        <p:sp>
          <p:nvSpPr>
            <p:cNvPr id="34" name="Graphic 38">
              <a:extLst>
                <a:ext uri="{FF2B5EF4-FFF2-40B4-BE49-F238E27FC236}">
                  <a16:creationId xmlns:a16="http://schemas.microsoft.com/office/drawing/2014/main" id="{5E1B49B1-CA34-4C68-872F-BF09B81C39D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63B36FDB-2939-420C-9FA3-EBAD08790B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DE6E990-C0F7-44CB-B2D8-5D81E339CBB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7A772D5-E1DE-49AF-AD44-56F48992232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4E9FEF5D-E276-4657-95B0-A0F72060F81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CF3EC76-9AE8-493A-9A52-FFE8984585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191427C-EF26-4D65-8D49-EF723F5E3D2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87B1AC0F-4A5F-462E-AC2B-EE701B08F8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3B77469C-EDD5-4656-8AB4-93590D7D7B1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9745458A-96EF-4B12-ACF3-CA6BAB01B987}"/>
              </a:ext>
            </a:extLst>
          </p:cNvPr>
          <p:cNvGrpSpPr/>
          <p:nvPr userDrawn="1"/>
        </p:nvGrpSpPr>
        <p:grpSpPr>
          <a:xfrm>
            <a:off x="669946" y="452705"/>
            <a:ext cx="1407277" cy="780637"/>
            <a:chOff x="6495821" y="1090764"/>
            <a:chExt cx="1407277" cy="780637"/>
          </a:xfrm>
        </p:grpSpPr>
        <p:sp>
          <p:nvSpPr>
            <p:cNvPr id="44" name="Graphic 38">
              <a:extLst>
                <a:ext uri="{FF2B5EF4-FFF2-40B4-BE49-F238E27FC236}">
                  <a16:creationId xmlns:a16="http://schemas.microsoft.com/office/drawing/2014/main" id="{2041CE82-EAC8-4300-9198-91ABCF1BA6D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A0C7C-1AFA-48DA-99A3-D410065DAEC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26185BC-A380-4F15-8EF5-D3A5E97627E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71E11DBA-55EB-471A-AF48-DA0C4DC89A4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21CD7A5C-E245-47BD-8879-DA7E2CDBE82C}"/>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848CF8C2-2E18-4412-A7A5-46B1B06BA04B}"/>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0EACB2DE-8271-4363-89B1-C901DEDE1798}"/>
              </a:ext>
            </a:extLst>
          </p:cNvPr>
          <p:cNvGrpSpPr/>
          <p:nvPr userDrawn="1"/>
        </p:nvGrpSpPr>
        <p:grpSpPr>
          <a:xfrm>
            <a:off x="11108770" y="5776984"/>
            <a:ext cx="641221" cy="534951"/>
            <a:chOff x="2853315" y="2121546"/>
            <a:chExt cx="641221" cy="534951"/>
          </a:xfrm>
          <a:solidFill>
            <a:schemeClr val="accent3"/>
          </a:solidFill>
        </p:grpSpPr>
        <p:sp>
          <p:nvSpPr>
            <p:cNvPr id="51" name="Graphic 38">
              <a:extLst>
                <a:ext uri="{FF2B5EF4-FFF2-40B4-BE49-F238E27FC236}">
                  <a16:creationId xmlns:a16="http://schemas.microsoft.com/office/drawing/2014/main" id="{4883B368-7E00-4763-BAF8-E02918457BF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6128BF3F-3766-4911-8923-4A3B280C2F7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F1BAC51D-6854-4437-9513-47A94E850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4202480B-081B-4281-81F5-D41C2FE4240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617A5A5A-9B2C-45FA-A4C7-E5BE56088ED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8AA3C24B-C4E1-45F2-84AE-D95EF5DA94A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7443D89-0831-4AD5-B6B8-16983E9503E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D9F6D74-4FE2-4C25-AB2B-C58E3DB7C2D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19104019-1F05-4246-A673-BB83E94C1D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0" name="Graphic 38">
            <a:extLst>
              <a:ext uri="{FF2B5EF4-FFF2-40B4-BE49-F238E27FC236}">
                <a16:creationId xmlns:a16="http://schemas.microsoft.com/office/drawing/2014/main" id="{D790EAFC-9071-44FE-8CF0-A5E55B838E3F}"/>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7C4CDD58-DBE5-4B23-9114-43729649B572}"/>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62" name="Graphic 38">
            <a:extLst>
              <a:ext uri="{FF2B5EF4-FFF2-40B4-BE49-F238E27FC236}">
                <a16:creationId xmlns:a16="http://schemas.microsoft.com/office/drawing/2014/main" id="{9A469B4D-2BB1-41A0-BFA2-33C4AAE107A8}"/>
              </a:ext>
            </a:extLst>
          </p:cNvPr>
          <p:cNvGrpSpPr/>
          <p:nvPr userDrawn="1"/>
        </p:nvGrpSpPr>
        <p:grpSpPr>
          <a:xfrm>
            <a:off x="576022" y="2208040"/>
            <a:ext cx="336664" cy="336745"/>
            <a:chOff x="9342265" y="2571740"/>
            <a:chExt cx="336664" cy="336745"/>
          </a:xfrm>
        </p:grpSpPr>
        <p:sp>
          <p:nvSpPr>
            <p:cNvPr id="63" name="Graphic 38">
              <a:extLst>
                <a:ext uri="{FF2B5EF4-FFF2-40B4-BE49-F238E27FC236}">
                  <a16:creationId xmlns:a16="http://schemas.microsoft.com/office/drawing/2014/main" id="{F77F5D08-3C94-4709-8E2B-714DB9E881B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4" name="Graphic 38">
              <a:extLst>
                <a:ext uri="{FF2B5EF4-FFF2-40B4-BE49-F238E27FC236}">
                  <a16:creationId xmlns:a16="http://schemas.microsoft.com/office/drawing/2014/main" id="{5C93FA5A-6D2C-419B-A8DF-6ECF17B703D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5" name="Graphic 38">
            <a:extLst>
              <a:ext uri="{FF2B5EF4-FFF2-40B4-BE49-F238E27FC236}">
                <a16:creationId xmlns:a16="http://schemas.microsoft.com/office/drawing/2014/main" id="{DE6A63B5-8ABF-4CD7-A075-5D99EB2FF2D1}"/>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565278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C8EA972-B349-46FC-8FE3-5050E689D70E}"/>
              </a:ext>
            </a:extLst>
          </p:cNvPr>
          <p:cNvSpPr/>
          <p:nvPr userDrawn="1"/>
        </p:nvSpPr>
        <p:spPr>
          <a:xfrm>
            <a:off x="-1" y="471837"/>
            <a:ext cx="12192001" cy="2942953"/>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aphic 38">
            <a:extLst>
              <a:ext uri="{FF2B5EF4-FFF2-40B4-BE49-F238E27FC236}">
                <a16:creationId xmlns:a16="http://schemas.microsoft.com/office/drawing/2014/main" id="{84BAE876-9FF2-4D04-8D76-6B2ADFE7B93E}"/>
              </a:ext>
            </a:extLst>
          </p:cNvPr>
          <p:cNvGrpSpPr/>
          <p:nvPr userDrawn="1"/>
        </p:nvGrpSpPr>
        <p:grpSpPr>
          <a:xfrm>
            <a:off x="7053337" y="5583405"/>
            <a:ext cx="336664" cy="336745"/>
            <a:chOff x="9342265" y="2571740"/>
            <a:chExt cx="336664" cy="336745"/>
          </a:xfrm>
        </p:grpSpPr>
        <p:sp>
          <p:nvSpPr>
            <p:cNvPr id="4" name="Graphic 38">
              <a:extLst>
                <a:ext uri="{FF2B5EF4-FFF2-40B4-BE49-F238E27FC236}">
                  <a16:creationId xmlns:a16="http://schemas.microsoft.com/office/drawing/2014/main" id="{D8F99748-999C-49A4-953F-DB8D0F34460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A0008831-4531-49BD-9EAA-5CD710C3777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6D35356E-8F2F-4AD5-A09C-F79B82A77BEA}"/>
              </a:ext>
            </a:extLst>
          </p:cNvPr>
          <p:cNvGrpSpPr/>
          <p:nvPr userDrawn="1"/>
        </p:nvGrpSpPr>
        <p:grpSpPr>
          <a:xfrm>
            <a:off x="4736453" y="360469"/>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42870105-C3CE-42A0-A027-5944A1DD510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37E2474D-7316-41CC-BA41-8F1AD9E178B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02B280A4-F231-4451-88BF-443B2F3504E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DE5DA21B-B70A-4ABA-ADFA-D78624A8F99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B9E142F-66F6-44E4-965F-E00624428E0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355E85FE-49B0-46C7-85C7-FCF4487F992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20F90E3-7075-46B5-915A-8BB7E54DFF8F}"/>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A59C561A-99A8-4C3E-A0A0-D652F1E9505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1ECF2BE-51B5-45AC-86DB-9F2F06FB373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BD9E6B9D-7D97-4A20-B954-EDC630E89897}"/>
              </a:ext>
            </a:extLst>
          </p:cNvPr>
          <p:cNvGrpSpPr/>
          <p:nvPr userDrawn="1"/>
        </p:nvGrpSpPr>
        <p:grpSpPr>
          <a:xfrm>
            <a:off x="669946" y="452705"/>
            <a:ext cx="1407277" cy="780637"/>
            <a:chOff x="6495821" y="1090764"/>
            <a:chExt cx="1407277" cy="780637"/>
          </a:xfrm>
        </p:grpSpPr>
        <p:sp>
          <p:nvSpPr>
            <p:cNvPr id="17" name="Graphic 38">
              <a:extLst>
                <a:ext uri="{FF2B5EF4-FFF2-40B4-BE49-F238E27FC236}">
                  <a16:creationId xmlns:a16="http://schemas.microsoft.com/office/drawing/2014/main" id="{A0014B2D-9D67-48F0-9C8A-43524E8CBE0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48C95DA-14A8-4A13-A7C9-F8C0B5EF542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6EB1AA47-193D-43B3-BDAC-3E88CDDDD79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E3612BB3-6014-4BF1-BEE7-866C54862D9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9EDF68D8-EA7F-41F7-8511-1475AF1F7C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1C4C63A-3F2D-4CB4-AB3A-22E649878637}"/>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43C3A3CB-D48A-48ED-8F42-56B5104877A8}"/>
              </a:ext>
            </a:extLst>
          </p:cNvPr>
          <p:cNvGrpSpPr/>
          <p:nvPr userDrawn="1"/>
        </p:nvGrpSpPr>
        <p:grpSpPr>
          <a:xfrm>
            <a:off x="11108770" y="5776984"/>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3A0583C6-9FED-4059-AFA9-F935C297118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E0B15F4-D5CA-4F98-9068-68151038E41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35C4B68-F7B9-450F-95FF-30D808FFF18D}"/>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6184924-BCD4-400A-8011-06C71C326C2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E68776F-9EB8-4764-B02F-FEA0FB0C850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362483F-A90A-454F-BE1C-681B34C0AE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73B12C3-E376-4CC6-ABAA-23BC3AC4A63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939FC2A3-4E4E-4FF3-B3ED-BC6604A437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64FC8CA-48AC-457B-BE65-2A979692E00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2EC2858B-2F6A-4571-880E-69C15B2DF3D7}"/>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BF51477-2C62-45D2-9C92-C78A2F51E4D3}"/>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60CDAA32-5D94-422E-BEA5-24B558932D63}"/>
              </a:ext>
            </a:extLst>
          </p:cNvPr>
          <p:cNvGrpSpPr/>
          <p:nvPr userDrawn="1"/>
        </p:nvGrpSpPr>
        <p:grpSpPr>
          <a:xfrm>
            <a:off x="576022" y="2208040"/>
            <a:ext cx="336664" cy="336745"/>
            <a:chOff x="9342265" y="2571740"/>
            <a:chExt cx="336664" cy="336745"/>
          </a:xfrm>
        </p:grpSpPr>
        <p:sp>
          <p:nvSpPr>
            <p:cNvPr id="36" name="Graphic 38">
              <a:extLst>
                <a:ext uri="{FF2B5EF4-FFF2-40B4-BE49-F238E27FC236}">
                  <a16:creationId xmlns:a16="http://schemas.microsoft.com/office/drawing/2014/main" id="{0E8647C5-0309-492B-A199-141005147B2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73DB1A-1C6C-4305-BB21-628CF012B1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5C21170E-8F31-4839-A8AD-8C3FD91A67BF}"/>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6767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2279" name="Graphic 38">
            <a:extLst>
              <a:ext uri="{FF2B5EF4-FFF2-40B4-BE49-F238E27FC236}">
                <a16:creationId xmlns:a16="http://schemas.microsoft.com/office/drawing/2014/main" id="{16CA199C-F289-47AE-9EBE-CF105F56E170}"/>
              </a:ext>
            </a:extLst>
          </p:cNvPr>
          <p:cNvGrpSpPr/>
          <p:nvPr userDrawn="1"/>
        </p:nvGrpSpPr>
        <p:grpSpPr>
          <a:xfrm>
            <a:off x="10298235" y="270115"/>
            <a:ext cx="526233" cy="534913"/>
            <a:chOff x="3867783" y="1582991"/>
            <a:chExt cx="526233" cy="534913"/>
          </a:xfrm>
          <a:solidFill>
            <a:schemeClr val="accent4"/>
          </a:solidFill>
        </p:grpSpPr>
        <p:sp>
          <p:nvSpPr>
            <p:cNvPr id="2280" name="Graphic 38">
              <a:extLst>
                <a:ext uri="{FF2B5EF4-FFF2-40B4-BE49-F238E27FC236}">
                  <a16:creationId xmlns:a16="http://schemas.microsoft.com/office/drawing/2014/main" id="{B367EA2D-E18E-4B1B-8E02-92A337C3DEA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81" name="Graphic 38">
              <a:extLst>
                <a:ext uri="{FF2B5EF4-FFF2-40B4-BE49-F238E27FC236}">
                  <a16:creationId xmlns:a16="http://schemas.microsoft.com/office/drawing/2014/main" id="{D6F6F439-DAA5-4C8F-887B-20B73C7DAF2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282" name="Graphic 38">
              <a:extLst>
                <a:ext uri="{FF2B5EF4-FFF2-40B4-BE49-F238E27FC236}">
                  <a16:creationId xmlns:a16="http://schemas.microsoft.com/office/drawing/2014/main" id="{21E08674-090D-4C8E-A041-D88D34FEE51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83" name="Graphic 38">
              <a:extLst>
                <a:ext uri="{FF2B5EF4-FFF2-40B4-BE49-F238E27FC236}">
                  <a16:creationId xmlns:a16="http://schemas.microsoft.com/office/drawing/2014/main" id="{D80031B4-0452-43D7-BAA1-4DCFE7C96F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284" name="Graphic 38">
              <a:extLst>
                <a:ext uri="{FF2B5EF4-FFF2-40B4-BE49-F238E27FC236}">
                  <a16:creationId xmlns:a16="http://schemas.microsoft.com/office/drawing/2014/main" id="{90F11796-AD05-4A38-9B78-E907ACA82A2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85" name="Graphic 38">
              <a:extLst>
                <a:ext uri="{FF2B5EF4-FFF2-40B4-BE49-F238E27FC236}">
                  <a16:creationId xmlns:a16="http://schemas.microsoft.com/office/drawing/2014/main" id="{1C3D59E4-B516-461B-93A9-FCE37F98D9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286" name="Graphic 38">
              <a:extLst>
                <a:ext uri="{FF2B5EF4-FFF2-40B4-BE49-F238E27FC236}">
                  <a16:creationId xmlns:a16="http://schemas.microsoft.com/office/drawing/2014/main" id="{32A71999-77E6-4C03-97FA-7910B54B8C0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87" name="Graphic 38">
              <a:extLst>
                <a:ext uri="{FF2B5EF4-FFF2-40B4-BE49-F238E27FC236}">
                  <a16:creationId xmlns:a16="http://schemas.microsoft.com/office/drawing/2014/main" id="{F7B7ED45-6A0F-446F-8134-2A2CF94920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288" name="Graphic 38">
              <a:extLst>
                <a:ext uri="{FF2B5EF4-FFF2-40B4-BE49-F238E27FC236}">
                  <a16:creationId xmlns:a16="http://schemas.microsoft.com/office/drawing/2014/main" id="{E6F874B4-0043-49B7-ABA0-F5CF81069C1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89" name="Graphic 38">
            <a:extLst>
              <a:ext uri="{FF2B5EF4-FFF2-40B4-BE49-F238E27FC236}">
                <a16:creationId xmlns:a16="http://schemas.microsoft.com/office/drawing/2014/main" id="{A6D91B71-2EDA-491C-84D1-5D95935D9ECF}"/>
              </a:ext>
            </a:extLst>
          </p:cNvPr>
          <p:cNvGrpSpPr/>
          <p:nvPr userDrawn="1"/>
        </p:nvGrpSpPr>
        <p:grpSpPr>
          <a:xfrm>
            <a:off x="6102925" y="455564"/>
            <a:ext cx="1199776" cy="684649"/>
            <a:chOff x="6495821" y="1090764"/>
            <a:chExt cx="1407277" cy="780637"/>
          </a:xfrm>
        </p:grpSpPr>
        <p:sp>
          <p:nvSpPr>
            <p:cNvPr id="2290" name="Graphic 38">
              <a:extLst>
                <a:ext uri="{FF2B5EF4-FFF2-40B4-BE49-F238E27FC236}">
                  <a16:creationId xmlns:a16="http://schemas.microsoft.com/office/drawing/2014/main" id="{39E1A0E0-C5E4-4C57-BD79-C303F9F16C9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291" name="Graphic 38">
              <a:extLst>
                <a:ext uri="{FF2B5EF4-FFF2-40B4-BE49-F238E27FC236}">
                  <a16:creationId xmlns:a16="http://schemas.microsoft.com/office/drawing/2014/main" id="{A8C895E9-B8C3-4C6F-B8A0-D21B349A3B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92" name="Graphic 38">
              <a:extLst>
                <a:ext uri="{FF2B5EF4-FFF2-40B4-BE49-F238E27FC236}">
                  <a16:creationId xmlns:a16="http://schemas.microsoft.com/office/drawing/2014/main" id="{E290C379-2C5D-49E3-B0CF-84773D4E84F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93" name="Graphic 38">
              <a:extLst>
                <a:ext uri="{FF2B5EF4-FFF2-40B4-BE49-F238E27FC236}">
                  <a16:creationId xmlns:a16="http://schemas.microsoft.com/office/drawing/2014/main" id="{B58DDC1A-B06C-48AB-8DF7-48F5B8DEE30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94" name="Graphic 38">
              <a:extLst>
                <a:ext uri="{FF2B5EF4-FFF2-40B4-BE49-F238E27FC236}">
                  <a16:creationId xmlns:a16="http://schemas.microsoft.com/office/drawing/2014/main" id="{F36A5CDF-22EC-4421-A4DC-A2CD34E8524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95" name="Graphic 38">
            <a:extLst>
              <a:ext uri="{FF2B5EF4-FFF2-40B4-BE49-F238E27FC236}">
                <a16:creationId xmlns:a16="http://schemas.microsoft.com/office/drawing/2014/main" id="{25FCE6DE-1A4C-433A-A83F-6C7EB32DB9E6}"/>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grpSp>
        <p:nvGrpSpPr>
          <p:cNvPr id="2296" name="Graphic 38">
            <a:extLst>
              <a:ext uri="{FF2B5EF4-FFF2-40B4-BE49-F238E27FC236}">
                <a16:creationId xmlns:a16="http://schemas.microsoft.com/office/drawing/2014/main" id="{69CE66DE-7F47-4C7A-A8E0-CF8DFF0A17CF}"/>
              </a:ext>
            </a:extLst>
          </p:cNvPr>
          <p:cNvGrpSpPr/>
          <p:nvPr userDrawn="1"/>
        </p:nvGrpSpPr>
        <p:grpSpPr>
          <a:xfrm>
            <a:off x="701904" y="2934184"/>
            <a:ext cx="641221" cy="534951"/>
            <a:chOff x="2853315" y="2121546"/>
            <a:chExt cx="641221" cy="534951"/>
          </a:xfrm>
          <a:solidFill>
            <a:schemeClr val="accent3"/>
          </a:solidFill>
        </p:grpSpPr>
        <p:sp>
          <p:nvSpPr>
            <p:cNvPr id="2297" name="Graphic 38">
              <a:extLst>
                <a:ext uri="{FF2B5EF4-FFF2-40B4-BE49-F238E27FC236}">
                  <a16:creationId xmlns:a16="http://schemas.microsoft.com/office/drawing/2014/main" id="{3ABA2C8C-BBE2-44B8-9706-039C9A3CAD6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98" name="Graphic 38">
              <a:extLst>
                <a:ext uri="{FF2B5EF4-FFF2-40B4-BE49-F238E27FC236}">
                  <a16:creationId xmlns:a16="http://schemas.microsoft.com/office/drawing/2014/main" id="{1E0F359C-90BA-4250-9F3C-40B123CB2487}"/>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299" name="Graphic 38">
              <a:extLst>
                <a:ext uri="{FF2B5EF4-FFF2-40B4-BE49-F238E27FC236}">
                  <a16:creationId xmlns:a16="http://schemas.microsoft.com/office/drawing/2014/main" id="{4D5C1908-60A7-4728-84E1-0259158617E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300" name="Graphic 38">
              <a:extLst>
                <a:ext uri="{FF2B5EF4-FFF2-40B4-BE49-F238E27FC236}">
                  <a16:creationId xmlns:a16="http://schemas.microsoft.com/office/drawing/2014/main" id="{EE994DCA-6BC3-4385-A9C5-C0CCDDAC9C4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301" name="Graphic 38">
              <a:extLst>
                <a:ext uri="{FF2B5EF4-FFF2-40B4-BE49-F238E27FC236}">
                  <a16:creationId xmlns:a16="http://schemas.microsoft.com/office/drawing/2014/main" id="{C684F4ED-DE2C-4AB0-9D76-0899F7CC073B}"/>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302" name="Graphic 38">
              <a:extLst>
                <a:ext uri="{FF2B5EF4-FFF2-40B4-BE49-F238E27FC236}">
                  <a16:creationId xmlns:a16="http://schemas.microsoft.com/office/drawing/2014/main" id="{E1D46BA3-EA10-4184-9B17-518B069BA13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303" name="Graphic 38">
              <a:extLst>
                <a:ext uri="{FF2B5EF4-FFF2-40B4-BE49-F238E27FC236}">
                  <a16:creationId xmlns:a16="http://schemas.microsoft.com/office/drawing/2014/main" id="{2191C591-E598-4964-869C-E05A3F9F308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304" name="Graphic 38">
              <a:extLst>
                <a:ext uri="{FF2B5EF4-FFF2-40B4-BE49-F238E27FC236}">
                  <a16:creationId xmlns:a16="http://schemas.microsoft.com/office/drawing/2014/main" id="{0EDC1900-D94E-4CF6-AE8F-9200EB79A1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05" name="Graphic 38">
              <a:extLst>
                <a:ext uri="{FF2B5EF4-FFF2-40B4-BE49-F238E27FC236}">
                  <a16:creationId xmlns:a16="http://schemas.microsoft.com/office/drawing/2014/main" id="{F612DD3F-8B43-40CB-98FE-C5ED0551273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308" name="Graphic 38">
            <a:extLst>
              <a:ext uri="{FF2B5EF4-FFF2-40B4-BE49-F238E27FC236}">
                <a16:creationId xmlns:a16="http://schemas.microsoft.com/office/drawing/2014/main" id="{85B7F198-A607-4F46-A013-16556B1C2FE5}"/>
              </a:ext>
            </a:extLst>
          </p:cNvPr>
          <p:cNvGrpSpPr/>
          <p:nvPr userDrawn="1"/>
        </p:nvGrpSpPr>
        <p:grpSpPr>
          <a:xfrm>
            <a:off x="3877938" y="387454"/>
            <a:ext cx="336664" cy="336745"/>
            <a:chOff x="9342265" y="2571740"/>
            <a:chExt cx="336664" cy="336745"/>
          </a:xfrm>
        </p:grpSpPr>
        <p:sp>
          <p:nvSpPr>
            <p:cNvPr id="2309" name="Graphic 38">
              <a:extLst>
                <a:ext uri="{FF2B5EF4-FFF2-40B4-BE49-F238E27FC236}">
                  <a16:creationId xmlns:a16="http://schemas.microsoft.com/office/drawing/2014/main" id="{CDA1DCE9-2F22-447A-8927-98E81885AF2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310" name="Graphic 38">
              <a:extLst>
                <a:ext uri="{FF2B5EF4-FFF2-40B4-BE49-F238E27FC236}">
                  <a16:creationId xmlns:a16="http://schemas.microsoft.com/office/drawing/2014/main" id="{EEA31455-E9A6-4BE1-ACB3-EEBEC5CAF69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11" name="Graphic 38">
            <a:extLst>
              <a:ext uri="{FF2B5EF4-FFF2-40B4-BE49-F238E27FC236}">
                <a16:creationId xmlns:a16="http://schemas.microsoft.com/office/drawing/2014/main" id="{373D5EED-0E4E-4CFF-81CA-185D1FE5A406}"/>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2312" name="Graphic 38">
            <a:extLst>
              <a:ext uri="{FF2B5EF4-FFF2-40B4-BE49-F238E27FC236}">
                <a16:creationId xmlns:a16="http://schemas.microsoft.com/office/drawing/2014/main" id="{51150F8A-89FF-4961-B90B-9E0FE1E4051D}"/>
              </a:ext>
            </a:extLst>
          </p:cNvPr>
          <p:cNvSpPr/>
          <p:nvPr userDrawn="1"/>
        </p:nvSpPr>
        <p:spPr>
          <a:xfrm>
            <a:off x="282804" y="101808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313" name="Graphic 38">
            <a:extLst>
              <a:ext uri="{FF2B5EF4-FFF2-40B4-BE49-F238E27FC236}">
                <a16:creationId xmlns:a16="http://schemas.microsoft.com/office/drawing/2014/main" id="{56FA7A87-5B87-4132-A961-1C8AD1C1AFB3}"/>
              </a:ext>
            </a:extLst>
          </p:cNvPr>
          <p:cNvGrpSpPr/>
          <p:nvPr userDrawn="1"/>
        </p:nvGrpSpPr>
        <p:grpSpPr>
          <a:xfrm>
            <a:off x="11112611" y="2857582"/>
            <a:ext cx="641221" cy="534951"/>
            <a:chOff x="2853315" y="2121546"/>
            <a:chExt cx="641221" cy="534951"/>
          </a:xfrm>
          <a:solidFill>
            <a:schemeClr val="accent2"/>
          </a:solidFill>
        </p:grpSpPr>
        <p:sp>
          <p:nvSpPr>
            <p:cNvPr id="2314" name="Graphic 38">
              <a:extLst>
                <a:ext uri="{FF2B5EF4-FFF2-40B4-BE49-F238E27FC236}">
                  <a16:creationId xmlns:a16="http://schemas.microsoft.com/office/drawing/2014/main" id="{EE90BE28-E94A-424F-BE2F-55D96E27902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15" name="Graphic 38">
              <a:extLst>
                <a:ext uri="{FF2B5EF4-FFF2-40B4-BE49-F238E27FC236}">
                  <a16:creationId xmlns:a16="http://schemas.microsoft.com/office/drawing/2014/main" id="{99832DE7-4479-4F24-AE4D-A4E4485B703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16" name="Graphic 38">
              <a:extLst>
                <a:ext uri="{FF2B5EF4-FFF2-40B4-BE49-F238E27FC236}">
                  <a16:creationId xmlns:a16="http://schemas.microsoft.com/office/drawing/2014/main" id="{8B827542-B672-4A5B-BA44-520D80E22D2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317" name="Graphic 38">
              <a:extLst>
                <a:ext uri="{FF2B5EF4-FFF2-40B4-BE49-F238E27FC236}">
                  <a16:creationId xmlns:a16="http://schemas.microsoft.com/office/drawing/2014/main" id="{7FC4D3C4-7326-476E-9C8C-A79490C2349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318" name="Graphic 38">
              <a:extLst>
                <a:ext uri="{FF2B5EF4-FFF2-40B4-BE49-F238E27FC236}">
                  <a16:creationId xmlns:a16="http://schemas.microsoft.com/office/drawing/2014/main" id="{C3EFDD02-E1D7-4146-9FDA-687D4C4948A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319" name="Graphic 38">
              <a:extLst>
                <a:ext uri="{FF2B5EF4-FFF2-40B4-BE49-F238E27FC236}">
                  <a16:creationId xmlns:a16="http://schemas.microsoft.com/office/drawing/2014/main" id="{D3E72070-A43E-4C1F-9DE6-C3C99683B64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320" name="Graphic 38">
              <a:extLst>
                <a:ext uri="{FF2B5EF4-FFF2-40B4-BE49-F238E27FC236}">
                  <a16:creationId xmlns:a16="http://schemas.microsoft.com/office/drawing/2014/main" id="{9F32887A-447D-4339-A225-F87FC298DF5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321" name="Graphic 38">
              <a:extLst>
                <a:ext uri="{FF2B5EF4-FFF2-40B4-BE49-F238E27FC236}">
                  <a16:creationId xmlns:a16="http://schemas.microsoft.com/office/drawing/2014/main" id="{B2489A22-B644-46F2-B61B-7CAF3ABB18FE}"/>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22" name="Graphic 38">
              <a:extLst>
                <a:ext uri="{FF2B5EF4-FFF2-40B4-BE49-F238E27FC236}">
                  <a16:creationId xmlns:a16="http://schemas.microsoft.com/office/drawing/2014/main" id="{2D028459-D169-4DD3-819A-9051693954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323" name="Graphic 38">
            <a:extLst>
              <a:ext uri="{FF2B5EF4-FFF2-40B4-BE49-F238E27FC236}">
                <a16:creationId xmlns:a16="http://schemas.microsoft.com/office/drawing/2014/main" id="{0A40A6B9-AC72-49E5-A2D7-FA2EF3153275}"/>
              </a:ext>
            </a:extLst>
          </p:cNvPr>
          <p:cNvGrpSpPr/>
          <p:nvPr userDrawn="1"/>
        </p:nvGrpSpPr>
        <p:grpSpPr>
          <a:xfrm>
            <a:off x="9866879" y="5306928"/>
            <a:ext cx="336664" cy="336745"/>
            <a:chOff x="9342265" y="2571740"/>
            <a:chExt cx="336664" cy="336745"/>
          </a:xfrm>
        </p:grpSpPr>
        <p:sp>
          <p:nvSpPr>
            <p:cNvPr id="2324" name="Graphic 38">
              <a:extLst>
                <a:ext uri="{FF2B5EF4-FFF2-40B4-BE49-F238E27FC236}">
                  <a16:creationId xmlns:a16="http://schemas.microsoft.com/office/drawing/2014/main" id="{D445CAA4-C9F1-4930-873F-C5E84CA2E64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325" name="Graphic 38">
              <a:extLst>
                <a:ext uri="{FF2B5EF4-FFF2-40B4-BE49-F238E27FC236}">
                  <a16:creationId xmlns:a16="http://schemas.microsoft.com/office/drawing/2014/main" id="{4ACF4BFB-ADC6-4293-BBD9-F96A9E824BD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26" name="Graphic 38">
            <a:extLst>
              <a:ext uri="{FF2B5EF4-FFF2-40B4-BE49-F238E27FC236}">
                <a16:creationId xmlns:a16="http://schemas.microsoft.com/office/drawing/2014/main" id="{C67FC04E-9E5C-4FC0-A3A8-B7FC2020C9BF}"/>
              </a:ext>
            </a:extLst>
          </p:cNvPr>
          <p:cNvSpPr/>
          <p:nvPr userDrawn="1"/>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2327" name="Graphic 38">
            <a:extLst>
              <a:ext uri="{FF2B5EF4-FFF2-40B4-BE49-F238E27FC236}">
                <a16:creationId xmlns:a16="http://schemas.microsoft.com/office/drawing/2014/main" id="{817429EB-4A7F-413B-98CB-E22D388947C6}"/>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bg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033429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918DB47-C1A7-41AB-B04F-07A2BF138D1B}"/>
              </a:ext>
            </a:extLst>
          </p:cNvPr>
          <p:cNvSpPr/>
          <p:nvPr userDrawn="1"/>
        </p:nvSpPr>
        <p:spPr>
          <a:xfrm>
            <a:off x="-797" y="0"/>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6ABD1403-6FE7-4380-9B9B-529F08C64A24}"/>
              </a:ext>
            </a:extLst>
          </p:cNvPr>
          <p:cNvGrpSpPr/>
          <p:nvPr userDrawn="1"/>
        </p:nvGrpSpPr>
        <p:grpSpPr>
          <a:xfrm>
            <a:off x="6541279" y="4314430"/>
            <a:ext cx="336664" cy="336745"/>
            <a:chOff x="9342265" y="2571740"/>
            <a:chExt cx="336664" cy="336745"/>
          </a:xfrm>
        </p:grpSpPr>
        <p:sp>
          <p:nvSpPr>
            <p:cNvPr id="4" name="Graphic 38">
              <a:extLst>
                <a:ext uri="{FF2B5EF4-FFF2-40B4-BE49-F238E27FC236}">
                  <a16:creationId xmlns:a16="http://schemas.microsoft.com/office/drawing/2014/main" id="{A7DEBFB2-6420-48B8-9014-430338969D4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6A8489F6-837F-489D-BE0D-13C5F580244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2804826A-7224-4D8A-8E0F-676FEA5EE2AB}"/>
              </a:ext>
            </a:extLst>
          </p:cNvPr>
          <p:cNvGrpSpPr/>
          <p:nvPr userDrawn="1"/>
        </p:nvGrpSpPr>
        <p:grpSpPr>
          <a:xfrm>
            <a:off x="6093054" y="6145994"/>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88F518A5-7AE7-43BD-8C3A-1EA530C7E2E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09B9D86-EA86-4308-8364-B1851FCDF7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1A02BDFE-8205-47C1-B994-25E54B2407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D4E4036-9C32-4A05-AD76-B69FF91CBCC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37B8140-CADD-408B-B83F-5952B3A26B9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4FE2748-18F1-4008-855B-848F81031B3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61BD5E0-335F-4E95-A006-F914775C16A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63C9BA8-FE03-4DC0-A849-E9B5AECEF6D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E285882-7E54-45E3-A9A7-82E567FB6A4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6BD1CCC5-604B-40C7-BD2B-F1F78E441F2A}"/>
              </a:ext>
            </a:extLst>
          </p:cNvPr>
          <p:cNvGrpSpPr/>
          <p:nvPr userDrawn="1"/>
        </p:nvGrpSpPr>
        <p:grpSpPr>
          <a:xfrm>
            <a:off x="9116075" y="2689183"/>
            <a:ext cx="1407277" cy="780637"/>
            <a:chOff x="6495821" y="1090764"/>
            <a:chExt cx="1407277" cy="780637"/>
          </a:xfrm>
        </p:grpSpPr>
        <p:sp>
          <p:nvSpPr>
            <p:cNvPr id="17" name="Graphic 38">
              <a:extLst>
                <a:ext uri="{FF2B5EF4-FFF2-40B4-BE49-F238E27FC236}">
                  <a16:creationId xmlns:a16="http://schemas.microsoft.com/office/drawing/2014/main" id="{A2CC9DCD-8CDF-4FA2-89C6-C11E8C74154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9D8465C1-D320-482D-8F7C-CD67338F7132}"/>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257D981-4F09-432A-86D8-DBB5344EB95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9A430A1-73A6-4BC1-BB35-AC9D237B2F7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7C7DC78-0E69-4808-8BFD-E33D7D32D54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C87AA52-2ECA-4F62-9C4C-B5A8E468BA2B}"/>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B4E09803-7953-49DE-9EE7-328644FB5D45}"/>
              </a:ext>
            </a:extLst>
          </p:cNvPr>
          <p:cNvGrpSpPr/>
          <p:nvPr userDrawn="1"/>
        </p:nvGrpSpPr>
        <p:grpSpPr>
          <a:xfrm>
            <a:off x="2095221" y="6138257"/>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E0CFC2F5-3DCD-490A-8A71-4890F293FA4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029D33D-CADA-4668-9A84-2932CBD2CE9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2AA240-1FB8-421F-BB3E-8CE79DE962B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1B979ED-04A5-4862-998B-2AC5781FCF5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39D37D2-B050-473F-BFFC-5A78566E7910}"/>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DEC6AF8-B655-4BBC-B90F-E3A9705CBB7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B475234-032B-40B7-A017-ED4E7DBF7C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6F25C-E934-422D-83B3-9EFBBF01DD0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47F1AA2-202F-4EFF-A2A8-ED331BFB26A4}"/>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56DB6E9-88C6-4A50-9A09-BD8050B8CFE4}"/>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DA3D3AA-99B3-446C-8121-4E109C2E56B4}"/>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9ED606D9-9430-4DAF-9C5A-77D5751ADD16}"/>
              </a:ext>
            </a:extLst>
          </p:cNvPr>
          <p:cNvGrpSpPr/>
          <p:nvPr userDrawn="1"/>
        </p:nvGrpSpPr>
        <p:grpSpPr>
          <a:xfrm>
            <a:off x="333282" y="2113931"/>
            <a:ext cx="336664" cy="336745"/>
            <a:chOff x="9342265" y="2571740"/>
            <a:chExt cx="336664" cy="336745"/>
          </a:xfrm>
        </p:grpSpPr>
        <p:sp>
          <p:nvSpPr>
            <p:cNvPr id="36" name="Graphic 38">
              <a:extLst>
                <a:ext uri="{FF2B5EF4-FFF2-40B4-BE49-F238E27FC236}">
                  <a16:creationId xmlns:a16="http://schemas.microsoft.com/office/drawing/2014/main" id="{821AA894-3626-4602-B3F5-F3C8A2600BE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3A99C47C-431E-4448-AD5B-5C6076B76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1E15AF16-AC0A-41EB-9035-4D3511E4C1C8}"/>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F8AFB48-F3BC-4F96-87FA-D056AD844265}"/>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D6F55C20-57E8-43DD-845F-2EBD6B8D3544}"/>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1" name="Picture Placeholder 4">
            <a:extLst>
              <a:ext uri="{FF2B5EF4-FFF2-40B4-BE49-F238E27FC236}">
                <a16:creationId xmlns:a16="http://schemas.microsoft.com/office/drawing/2014/main" id="{EE870083-FFED-4533-A78D-EB049B07420F}"/>
              </a:ext>
            </a:extLst>
          </p:cNvPr>
          <p:cNvSpPr>
            <a:spLocks noGrp="1"/>
          </p:cNvSpPr>
          <p:nvPr>
            <p:ph type="pic" sz="quarter" idx="19"/>
          </p:nvPr>
        </p:nvSpPr>
        <p:spPr>
          <a:xfrm>
            <a:off x="1681605" y="2810430"/>
            <a:ext cx="5350533" cy="2869024"/>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27759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B6B3AD5-7980-4E94-A628-28271669F29B}"/>
              </a:ext>
            </a:extLst>
          </p:cNvPr>
          <p:cNvSpPr/>
          <p:nvPr userDrawn="1"/>
        </p:nvSpPr>
        <p:spPr>
          <a:xfrm>
            <a:off x="1380418" y="0"/>
            <a:ext cx="3478976" cy="42193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Freeform: Shape 2">
            <a:extLst>
              <a:ext uri="{FF2B5EF4-FFF2-40B4-BE49-F238E27FC236}">
                <a16:creationId xmlns:a16="http://schemas.microsoft.com/office/drawing/2014/main" id="{D5BFC653-0460-4305-BF79-6A04D7B7C0FB}"/>
              </a:ext>
            </a:extLst>
          </p:cNvPr>
          <p:cNvSpPr/>
          <p:nvPr userDrawn="1"/>
        </p:nvSpPr>
        <p:spPr>
          <a:xfrm>
            <a:off x="1069268" y="2331580"/>
            <a:ext cx="4101276" cy="4101276"/>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08DF3F89-3FEF-4FD3-BB8C-D22151A4B94E}"/>
              </a:ext>
            </a:extLst>
          </p:cNvPr>
          <p:cNvGrpSpPr/>
          <p:nvPr userDrawn="1"/>
        </p:nvGrpSpPr>
        <p:grpSpPr>
          <a:xfrm flipH="1">
            <a:off x="7206132" y="606984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C8DD3E01-55F6-4932-BB18-025ABFDA014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BE5166E-42B8-42A7-B01F-B5C5876903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03FAA55D-BF41-4BA4-8C89-F4CD022D14B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DA06F2D4-8506-4BB0-AC5F-2C0FCF1686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9838CBD1-C52D-4919-9F16-01F2FE6D0BD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98AC0D92-7BA2-4CB5-83B6-8A324E8E354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D51A94F-BF96-4F04-BC3E-F3C3198F174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CFCA3C0-B751-4200-96E3-55D8F92DB79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BFA2BE53-D866-4EBA-A775-564F08627F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73AC8EB3-D2FE-4C04-B4AA-51649102CC8F}"/>
              </a:ext>
            </a:extLst>
          </p:cNvPr>
          <p:cNvGrpSpPr/>
          <p:nvPr userDrawn="1"/>
        </p:nvGrpSpPr>
        <p:grpSpPr>
          <a:xfrm flipH="1">
            <a:off x="8610553" y="5821214"/>
            <a:ext cx="1407277" cy="780637"/>
            <a:chOff x="6495821" y="1090764"/>
            <a:chExt cx="1407277" cy="780637"/>
          </a:xfrm>
        </p:grpSpPr>
        <p:sp>
          <p:nvSpPr>
            <p:cNvPr id="15" name="Graphic 38">
              <a:extLst>
                <a:ext uri="{FF2B5EF4-FFF2-40B4-BE49-F238E27FC236}">
                  <a16:creationId xmlns:a16="http://schemas.microsoft.com/office/drawing/2014/main" id="{DB9DE6DE-EAB6-4C99-A9F5-53C2290F7C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B10DCE9-4026-40F2-A7CF-E4DFFF3169A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DCD6BE1-3761-436E-B89B-6238F5559B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9B71D3-DD34-4AAA-804C-8F9D0BCA0AA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EBDDA2F-9082-4D2F-B220-76AF194703E3}"/>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E110D663-93D3-4E1F-9D98-02B0D4A18760}"/>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D7CF46DC-4AC8-4165-9014-9214A8247F3F}"/>
              </a:ext>
            </a:extLst>
          </p:cNvPr>
          <p:cNvGrpSpPr/>
          <p:nvPr userDrawn="1"/>
        </p:nvGrpSpPr>
        <p:grpSpPr>
          <a:xfrm flipH="1">
            <a:off x="8344094" y="1629311"/>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C0B609A0-342A-4EAE-8962-5E96F8406C3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63F43BE-4719-42E2-8E87-47AEBE5505A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49CE36AF-311A-42BD-8AFE-C7F8410676C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F734044-645D-415A-A3F0-1A9B3285E94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5BF59F2A-C72D-4D07-A2A0-B1326199991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2EEA710-5F5F-40D4-A124-F9754C1EF0B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B415A60-4AA3-41F8-B41B-9EBF3CFBD46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54A7AB6-9675-4F92-A4BE-F35520D5EB5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2B486AE3-377B-4FEB-89E6-180FAC94496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1" name="Graphic 38">
            <a:extLst>
              <a:ext uri="{FF2B5EF4-FFF2-40B4-BE49-F238E27FC236}">
                <a16:creationId xmlns:a16="http://schemas.microsoft.com/office/drawing/2014/main" id="{0B4A69E0-6711-4F75-B1A4-3AB6F90DE554}"/>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31402D7-501F-4967-93BC-5FD062ED6E73}"/>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A1D0340E-640F-444E-AF46-FA95CD39DB75}"/>
              </a:ext>
            </a:extLst>
          </p:cNvPr>
          <p:cNvGrpSpPr/>
          <p:nvPr userDrawn="1"/>
        </p:nvGrpSpPr>
        <p:grpSpPr>
          <a:xfrm flipH="1">
            <a:off x="11547418" y="2542241"/>
            <a:ext cx="336664" cy="336745"/>
            <a:chOff x="9342265" y="2571740"/>
            <a:chExt cx="336664" cy="336745"/>
          </a:xfrm>
        </p:grpSpPr>
        <p:sp>
          <p:nvSpPr>
            <p:cNvPr id="34" name="Graphic 38">
              <a:extLst>
                <a:ext uri="{FF2B5EF4-FFF2-40B4-BE49-F238E27FC236}">
                  <a16:creationId xmlns:a16="http://schemas.microsoft.com/office/drawing/2014/main" id="{295C5ABA-9B21-46B5-AA49-948FBC942C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ECB6A1C-7E61-49DB-A2C9-F3501DA92EF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F2ED493-C9D3-4906-8202-99DA02E5B46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AA95647-2735-4381-83AD-8B5F73410BCC}"/>
              </a:ext>
            </a:extLst>
          </p:cNvPr>
          <p:cNvGrpSpPr/>
          <p:nvPr userDrawn="1"/>
        </p:nvGrpSpPr>
        <p:grpSpPr>
          <a:xfrm flipH="1">
            <a:off x="264166" y="1846027"/>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3E5A7EDD-10EE-4FC6-9844-D3BB7FDA991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1836DD9-3B80-4EF7-B5EB-5E7003B1E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C333F2D0-2AD1-41BF-92D1-FB00E2F96A6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E46B7A8-E131-4F35-B61F-D71674572F36}"/>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90A77E8E-7232-4903-8A80-D99AE79D040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60B91F8-B446-40FD-B2C7-CA97B4CA8A9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B6723FE-A2F7-4D77-861B-B53E9B5B5F3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75E0716-7D99-4AEF-90BE-74082A6BDCE6}"/>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77135DA-CE15-4D29-979C-C91317D9967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7" name="Graphic 38">
            <a:extLst>
              <a:ext uri="{FF2B5EF4-FFF2-40B4-BE49-F238E27FC236}">
                <a16:creationId xmlns:a16="http://schemas.microsoft.com/office/drawing/2014/main" id="{3DE900B3-157C-475F-B04F-721FB2A63FEE}"/>
              </a:ext>
            </a:extLst>
          </p:cNvPr>
          <p:cNvGrpSpPr/>
          <p:nvPr userDrawn="1"/>
        </p:nvGrpSpPr>
        <p:grpSpPr>
          <a:xfrm flipH="1">
            <a:off x="4179918" y="1165059"/>
            <a:ext cx="1407277" cy="780637"/>
            <a:chOff x="6495821" y="1090764"/>
            <a:chExt cx="1407277" cy="780637"/>
          </a:xfrm>
        </p:grpSpPr>
        <p:sp>
          <p:nvSpPr>
            <p:cNvPr id="48" name="Graphic 38">
              <a:extLst>
                <a:ext uri="{FF2B5EF4-FFF2-40B4-BE49-F238E27FC236}">
                  <a16:creationId xmlns:a16="http://schemas.microsoft.com/office/drawing/2014/main" id="{20C4C838-26B3-48A2-8495-F6E79488C33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F5F9C5EA-0E57-48E7-9910-241BFCEC8F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10A525E-4F87-4B16-9E40-DC30CC65DBC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05345FB6-DD88-4F4A-BC96-E62ECDC3E55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E65918D9-FFA7-4290-9F54-BEA5633A1C1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62493268-375D-4E71-9B41-04D37EC8C617}"/>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54" name="Picture Placeholder 101">
            <a:extLst>
              <a:ext uri="{FF2B5EF4-FFF2-40B4-BE49-F238E27FC236}">
                <a16:creationId xmlns:a16="http://schemas.microsoft.com/office/drawing/2014/main" id="{2DBDD540-98CD-47DA-9026-B0D724A88725}"/>
              </a:ext>
            </a:extLst>
          </p:cNvPr>
          <p:cNvSpPr>
            <a:spLocks noGrp="1"/>
          </p:cNvSpPr>
          <p:nvPr>
            <p:ph type="pic" sz="quarter" idx="12"/>
          </p:nvPr>
        </p:nvSpPr>
        <p:spPr>
          <a:xfrm flipH="1">
            <a:off x="1279929" y="2542241"/>
            <a:ext cx="3679954" cy="3679954"/>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423523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EA6C33A-6E15-42E9-A50A-358E7FB3749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7" name="Freeform: Shape 76">
            <a:extLst>
              <a:ext uri="{FF2B5EF4-FFF2-40B4-BE49-F238E27FC236}">
                <a16:creationId xmlns:a16="http://schemas.microsoft.com/office/drawing/2014/main" id="{8C6C9359-D20A-434C-B812-381BEA23CEC1}"/>
              </a:ext>
            </a:extLst>
          </p:cNvPr>
          <p:cNvSpPr/>
          <p:nvPr userDrawn="1"/>
        </p:nvSpPr>
        <p:spPr>
          <a:xfrm flipV="1">
            <a:off x="0" y="297917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8" name="Picture Placeholder 77">
            <a:extLst>
              <a:ext uri="{FF2B5EF4-FFF2-40B4-BE49-F238E27FC236}">
                <a16:creationId xmlns:a16="http://schemas.microsoft.com/office/drawing/2014/main" id="{75FF490B-6859-4814-912E-5A600D64001D}"/>
              </a:ext>
            </a:extLst>
          </p:cNvPr>
          <p:cNvSpPr>
            <a:spLocks noGrp="1"/>
          </p:cNvSpPr>
          <p:nvPr>
            <p:ph type="pic" sz="quarter" idx="14"/>
          </p:nvPr>
        </p:nvSpPr>
        <p:spPr>
          <a:xfrm>
            <a:off x="1741714"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9" name="Picture Placeholder 78">
            <a:extLst>
              <a:ext uri="{FF2B5EF4-FFF2-40B4-BE49-F238E27FC236}">
                <a16:creationId xmlns:a16="http://schemas.microsoft.com/office/drawing/2014/main" id="{58EB5786-31BA-483D-9158-B232C1B6A508}"/>
              </a:ext>
            </a:extLst>
          </p:cNvPr>
          <p:cNvSpPr>
            <a:spLocks noGrp="1"/>
          </p:cNvSpPr>
          <p:nvPr>
            <p:ph type="pic" sz="quarter" idx="15"/>
          </p:nvPr>
        </p:nvSpPr>
        <p:spPr>
          <a:xfrm>
            <a:off x="4738916"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80" name="Picture Placeholder 79">
            <a:extLst>
              <a:ext uri="{FF2B5EF4-FFF2-40B4-BE49-F238E27FC236}">
                <a16:creationId xmlns:a16="http://schemas.microsoft.com/office/drawing/2014/main" id="{C696F805-C5C4-459F-9CCF-DD1FED135F22}"/>
              </a:ext>
            </a:extLst>
          </p:cNvPr>
          <p:cNvSpPr>
            <a:spLocks noGrp="1"/>
          </p:cNvSpPr>
          <p:nvPr>
            <p:ph type="pic" sz="quarter" idx="16"/>
          </p:nvPr>
        </p:nvSpPr>
        <p:spPr>
          <a:xfrm>
            <a:off x="7736118"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2" name="Graphic 38">
            <a:extLst>
              <a:ext uri="{FF2B5EF4-FFF2-40B4-BE49-F238E27FC236}">
                <a16:creationId xmlns:a16="http://schemas.microsoft.com/office/drawing/2014/main" id="{ECEF3A18-F9FD-4D46-ACCC-B561A82E8618}"/>
              </a:ext>
            </a:extLst>
          </p:cNvPr>
          <p:cNvGrpSpPr/>
          <p:nvPr userDrawn="1"/>
        </p:nvGrpSpPr>
        <p:grpSpPr>
          <a:xfrm>
            <a:off x="9940426" y="967239"/>
            <a:ext cx="526233" cy="534913"/>
            <a:chOff x="3867783" y="1582991"/>
            <a:chExt cx="526233" cy="534913"/>
          </a:xfrm>
          <a:solidFill>
            <a:schemeClr val="accent4"/>
          </a:solidFill>
        </p:grpSpPr>
        <p:sp>
          <p:nvSpPr>
            <p:cNvPr id="83" name="Graphic 38">
              <a:extLst>
                <a:ext uri="{FF2B5EF4-FFF2-40B4-BE49-F238E27FC236}">
                  <a16:creationId xmlns:a16="http://schemas.microsoft.com/office/drawing/2014/main" id="{898490B6-50A7-4C5B-92FD-F78AF404E83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D5E0CD73-1159-42A8-9C53-759DED57DFE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60271AE7-3FA5-47E8-AA2E-22E8B87880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6A1DEB99-5832-4B74-8091-C097D781171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558F54CB-6DE0-4331-A743-2B0E881FBC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FE6F3B01-2576-45FA-9C7D-07391993594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05D6239C-BD4B-4B98-8FBE-BB4BC24F245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95A8C653-E369-4FE7-97FF-0128A0B1101E}"/>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05AB409D-7DC2-4281-9891-8C2E805CF95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92" name="Graphic 38">
            <a:extLst>
              <a:ext uri="{FF2B5EF4-FFF2-40B4-BE49-F238E27FC236}">
                <a16:creationId xmlns:a16="http://schemas.microsoft.com/office/drawing/2014/main" id="{A9D05DF3-CB94-41E2-9C2C-07BCB6D86E9E}"/>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0D946B77-BA49-48B5-ABAF-28F1C76B846B}"/>
              </a:ext>
            </a:extLst>
          </p:cNvPr>
          <p:cNvSpPr/>
          <p:nvPr userDrawn="1"/>
        </p:nvSpPr>
        <p:spPr>
          <a:xfrm>
            <a:off x="6036702" y="32706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405046B5-8A82-4DB6-A222-73EB096DBF44}"/>
              </a:ext>
            </a:extLst>
          </p:cNvPr>
          <p:cNvSpPr/>
          <p:nvPr userDrawn="1"/>
        </p:nvSpPr>
        <p:spPr>
          <a:xfrm>
            <a:off x="5806063" y="623807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95" name="Graphic 38">
            <a:extLst>
              <a:ext uri="{FF2B5EF4-FFF2-40B4-BE49-F238E27FC236}">
                <a16:creationId xmlns:a16="http://schemas.microsoft.com/office/drawing/2014/main" id="{B7C70F39-A3F4-4874-A24A-BA99B4E36A80}"/>
              </a:ext>
            </a:extLst>
          </p:cNvPr>
          <p:cNvGrpSpPr/>
          <p:nvPr userDrawn="1"/>
        </p:nvGrpSpPr>
        <p:grpSpPr>
          <a:xfrm>
            <a:off x="4570584" y="2385157"/>
            <a:ext cx="336664" cy="336745"/>
            <a:chOff x="9342265" y="2571740"/>
            <a:chExt cx="336664" cy="336745"/>
          </a:xfrm>
        </p:grpSpPr>
        <p:sp>
          <p:nvSpPr>
            <p:cNvPr id="96" name="Graphic 38">
              <a:extLst>
                <a:ext uri="{FF2B5EF4-FFF2-40B4-BE49-F238E27FC236}">
                  <a16:creationId xmlns:a16="http://schemas.microsoft.com/office/drawing/2014/main" id="{61123414-125C-45FC-8454-3C49BF8523B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7" name="Graphic 38">
              <a:extLst>
                <a:ext uri="{FF2B5EF4-FFF2-40B4-BE49-F238E27FC236}">
                  <a16:creationId xmlns:a16="http://schemas.microsoft.com/office/drawing/2014/main" id="{6624F6AC-3A46-4649-BAAC-16852F6A69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8" name="Graphic 38">
            <a:extLst>
              <a:ext uri="{FF2B5EF4-FFF2-40B4-BE49-F238E27FC236}">
                <a16:creationId xmlns:a16="http://schemas.microsoft.com/office/drawing/2014/main" id="{E3B6B124-B3BF-4B85-B562-6C9C8664EE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99" name="Graphic 38">
            <a:extLst>
              <a:ext uri="{FF2B5EF4-FFF2-40B4-BE49-F238E27FC236}">
                <a16:creationId xmlns:a16="http://schemas.microsoft.com/office/drawing/2014/main" id="{FA168546-EB75-4522-B9DB-59EB78975B10}"/>
              </a:ext>
            </a:extLst>
          </p:cNvPr>
          <p:cNvGrpSpPr/>
          <p:nvPr userDrawn="1"/>
        </p:nvGrpSpPr>
        <p:grpSpPr>
          <a:xfrm>
            <a:off x="4932959" y="500903"/>
            <a:ext cx="641221" cy="534951"/>
            <a:chOff x="2853315" y="2121546"/>
            <a:chExt cx="641221" cy="534951"/>
          </a:xfrm>
          <a:solidFill>
            <a:schemeClr val="accent3"/>
          </a:solidFill>
        </p:grpSpPr>
        <p:sp>
          <p:nvSpPr>
            <p:cNvPr id="100" name="Graphic 38">
              <a:extLst>
                <a:ext uri="{FF2B5EF4-FFF2-40B4-BE49-F238E27FC236}">
                  <a16:creationId xmlns:a16="http://schemas.microsoft.com/office/drawing/2014/main" id="{8E2E494A-66C6-47EC-9BCA-989BA6C827F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B9348B37-664E-43C2-8D54-B7CD620B36E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02" name="Graphic 38">
              <a:extLst>
                <a:ext uri="{FF2B5EF4-FFF2-40B4-BE49-F238E27FC236}">
                  <a16:creationId xmlns:a16="http://schemas.microsoft.com/office/drawing/2014/main" id="{D8965214-5747-4D19-AE85-9D8BC77B385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03" name="Graphic 38">
              <a:extLst>
                <a:ext uri="{FF2B5EF4-FFF2-40B4-BE49-F238E27FC236}">
                  <a16:creationId xmlns:a16="http://schemas.microsoft.com/office/drawing/2014/main" id="{A2C94943-742A-4239-92F4-CC36C0D5F5F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04" name="Graphic 38">
              <a:extLst>
                <a:ext uri="{FF2B5EF4-FFF2-40B4-BE49-F238E27FC236}">
                  <a16:creationId xmlns:a16="http://schemas.microsoft.com/office/drawing/2014/main" id="{A46068D6-A6D4-48C4-9BE8-E845E70E764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05" name="Graphic 38">
              <a:extLst>
                <a:ext uri="{FF2B5EF4-FFF2-40B4-BE49-F238E27FC236}">
                  <a16:creationId xmlns:a16="http://schemas.microsoft.com/office/drawing/2014/main" id="{DF9BC540-BF28-4A5D-99DA-C26EF838911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06" name="Graphic 38">
              <a:extLst>
                <a:ext uri="{FF2B5EF4-FFF2-40B4-BE49-F238E27FC236}">
                  <a16:creationId xmlns:a16="http://schemas.microsoft.com/office/drawing/2014/main" id="{E9A1B8CE-3847-4214-B750-6B9B26F13E6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07" name="Graphic 38">
              <a:extLst>
                <a:ext uri="{FF2B5EF4-FFF2-40B4-BE49-F238E27FC236}">
                  <a16:creationId xmlns:a16="http://schemas.microsoft.com/office/drawing/2014/main" id="{27B6C69C-350D-433A-A6CF-3398CA322F6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08" name="Graphic 38">
              <a:extLst>
                <a:ext uri="{FF2B5EF4-FFF2-40B4-BE49-F238E27FC236}">
                  <a16:creationId xmlns:a16="http://schemas.microsoft.com/office/drawing/2014/main" id="{D07A8276-7D92-47CA-B887-85BF57D577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09" name="Graphic 38">
            <a:extLst>
              <a:ext uri="{FF2B5EF4-FFF2-40B4-BE49-F238E27FC236}">
                <a16:creationId xmlns:a16="http://schemas.microsoft.com/office/drawing/2014/main" id="{447A9088-6DCF-4468-8FCD-BEF8F2DC5AFD}"/>
              </a:ext>
            </a:extLst>
          </p:cNvPr>
          <p:cNvGrpSpPr/>
          <p:nvPr userDrawn="1"/>
        </p:nvGrpSpPr>
        <p:grpSpPr>
          <a:xfrm>
            <a:off x="11229172" y="5179139"/>
            <a:ext cx="336664" cy="336745"/>
            <a:chOff x="9342265" y="2571740"/>
            <a:chExt cx="336664" cy="336745"/>
          </a:xfrm>
        </p:grpSpPr>
        <p:sp>
          <p:nvSpPr>
            <p:cNvPr id="110" name="Graphic 38">
              <a:extLst>
                <a:ext uri="{FF2B5EF4-FFF2-40B4-BE49-F238E27FC236}">
                  <a16:creationId xmlns:a16="http://schemas.microsoft.com/office/drawing/2014/main" id="{B3B0D043-26D5-497B-836D-E0825E2561C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1" name="Graphic 38">
              <a:extLst>
                <a:ext uri="{FF2B5EF4-FFF2-40B4-BE49-F238E27FC236}">
                  <a16:creationId xmlns:a16="http://schemas.microsoft.com/office/drawing/2014/main" id="{8BBA0E73-F5AE-455E-86A1-C1C5E0008BC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2" name="Graphic 38">
            <a:extLst>
              <a:ext uri="{FF2B5EF4-FFF2-40B4-BE49-F238E27FC236}">
                <a16:creationId xmlns:a16="http://schemas.microsoft.com/office/drawing/2014/main" id="{D2EE3443-C6C5-4DEA-B7EA-CB85662CC6B5}"/>
              </a:ext>
            </a:extLst>
          </p:cNvPr>
          <p:cNvSpPr/>
          <p:nvPr userDrawn="1"/>
        </p:nvSpPr>
        <p:spPr>
          <a:xfrm>
            <a:off x="10651280" y="336864"/>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F8DDB29D-8430-4B8B-AC90-020D40E9B4DD}"/>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E217D775-177E-4D6E-9F77-CF32178DB06C}"/>
              </a:ext>
            </a:extLst>
          </p:cNvPr>
          <p:cNvSpPr/>
          <p:nvPr userDrawn="1"/>
        </p:nvSpPr>
        <p:spPr>
          <a:xfrm>
            <a:off x="4406919" y="6126290"/>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19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E3B81F-31E3-4342-AB63-291852B32783}"/>
              </a:ext>
            </a:extLst>
          </p:cNvPr>
          <p:cNvSpPr/>
          <p:nvPr userDrawn="1"/>
        </p:nvSpPr>
        <p:spPr>
          <a:xfrm>
            <a:off x="0" y="0"/>
            <a:ext cx="29391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Picture Placeholder 3">
            <a:extLst>
              <a:ext uri="{FF2B5EF4-FFF2-40B4-BE49-F238E27FC236}">
                <a16:creationId xmlns:a16="http://schemas.microsoft.com/office/drawing/2014/main" id="{0E5BC25F-FF7B-4154-B3F9-87FC33B095E0}"/>
              </a:ext>
            </a:extLst>
          </p:cNvPr>
          <p:cNvSpPr>
            <a:spLocks noGrp="1"/>
          </p:cNvSpPr>
          <p:nvPr>
            <p:ph type="pic" sz="quarter" idx="14"/>
          </p:nvPr>
        </p:nvSpPr>
        <p:spPr>
          <a:xfrm>
            <a:off x="524128" y="365760"/>
            <a:ext cx="7339712"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8B8ADEDE-825D-4412-8CE6-52A18036FEBF}"/>
              </a:ext>
            </a:extLst>
          </p:cNvPr>
          <p:cNvGrpSpPr/>
          <p:nvPr userDrawn="1"/>
        </p:nvGrpSpPr>
        <p:grpSpPr>
          <a:xfrm>
            <a:off x="8124851" y="273415"/>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7AC8AF8D-40DA-4465-94C6-0DE43B85880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87EC94C6-3A02-4BE2-88A5-F590FA397A7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B023D60-4D56-47B2-A949-A70A90E35F2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79D0307-2C9C-49CC-BAC8-5FB3C8E057B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5794790D-03C6-4C80-9A3A-CFA3DD680D2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D942C28-1981-4C80-8E86-158D53B4F0E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4787DF8-48D8-4D08-AF55-23FBA52207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2C0649F0-CBC8-4BDD-94DA-6153808EC91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3FF6493-E8DD-4AEB-BB77-EB57C2EEAB0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950BB24E-2ED7-4512-B0B8-3A4E2B5EA67B}"/>
              </a:ext>
            </a:extLst>
          </p:cNvPr>
          <p:cNvGrpSpPr/>
          <p:nvPr userDrawn="1"/>
        </p:nvGrpSpPr>
        <p:grpSpPr>
          <a:xfrm>
            <a:off x="10466659" y="5957794"/>
            <a:ext cx="1407277" cy="780637"/>
            <a:chOff x="6495821" y="1090764"/>
            <a:chExt cx="1407277" cy="780637"/>
          </a:xfrm>
        </p:grpSpPr>
        <p:sp>
          <p:nvSpPr>
            <p:cNvPr id="20" name="Graphic 38">
              <a:extLst>
                <a:ext uri="{FF2B5EF4-FFF2-40B4-BE49-F238E27FC236}">
                  <a16:creationId xmlns:a16="http://schemas.microsoft.com/office/drawing/2014/main" id="{0CDC59BC-A57A-45F7-B9E7-648E7F735C4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CB22D10-D9A5-4B10-B9FA-28C1B8814F4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8F9ABAF9-D6CF-43E2-AB8E-51701A620D8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E77E9A33-290B-44CE-BD2E-7AB47F70C64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2B36CC1-47D6-44B0-A16F-252758681A8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10CDDA66-DB43-4E0A-9DBB-E3EAFEFB67FE}"/>
              </a:ext>
            </a:extLst>
          </p:cNvPr>
          <p:cNvSpPr/>
          <p:nvPr userDrawn="1"/>
        </p:nvSpPr>
        <p:spPr>
          <a:xfrm>
            <a:off x="201626" y="27341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3"/>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1680833-D96B-48E1-AB6B-EDF07E0360F5}"/>
              </a:ext>
            </a:extLst>
          </p:cNvPr>
          <p:cNvSpPr/>
          <p:nvPr userDrawn="1"/>
        </p:nvSpPr>
        <p:spPr>
          <a:xfrm>
            <a:off x="263117" y="636188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BCAA94D-E098-4399-8718-297C1C92077F}"/>
              </a:ext>
            </a:extLst>
          </p:cNvPr>
          <p:cNvSpPr/>
          <p:nvPr userDrawn="1"/>
        </p:nvSpPr>
        <p:spPr>
          <a:xfrm>
            <a:off x="11579882" y="31186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32660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BA4AD8-1089-457E-A863-A0C483CE3872}"/>
              </a:ext>
            </a:extLst>
          </p:cNvPr>
          <p:cNvSpPr>
            <a:spLocks noGrp="1"/>
          </p:cNvSpPr>
          <p:nvPr>
            <p:ph type="pic" sz="quarter" idx="14"/>
          </p:nvPr>
        </p:nvSpPr>
        <p:spPr>
          <a:xfrm>
            <a:off x="738110" y="183777"/>
            <a:ext cx="11453890" cy="6674225"/>
          </a:xfrm>
          <a:custGeom>
            <a:avLst/>
            <a:gdLst>
              <a:gd name="connsiteX0" fmla="*/ 10104097 w 11453890"/>
              <a:gd name="connsiteY0" fmla="*/ 133 h 6674225"/>
              <a:gd name="connsiteX1" fmla="*/ 10573227 w 11453890"/>
              <a:gd name="connsiteY1" fmla="*/ 156545 h 6674225"/>
              <a:gd name="connsiteX2" fmla="*/ 11197071 w 11453890"/>
              <a:gd name="connsiteY2" fmla="*/ 273311 h 6674225"/>
              <a:gd name="connsiteX3" fmla="*/ 11446070 w 11453890"/>
              <a:gd name="connsiteY3" fmla="*/ 35000 h 6674225"/>
              <a:gd name="connsiteX4" fmla="*/ 11453890 w 11453890"/>
              <a:gd name="connsiteY4" fmla="*/ 16532 h 6674225"/>
              <a:gd name="connsiteX5" fmla="*/ 11453890 w 11453890"/>
              <a:gd name="connsiteY5" fmla="*/ 6674225 h 6674225"/>
              <a:gd name="connsiteX6" fmla="*/ 0 w 11453890"/>
              <a:gd name="connsiteY6" fmla="*/ 6674225 h 6674225"/>
              <a:gd name="connsiteX7" fmla="*/ 41140 w 11453890"/>
              <a:gd name="connsiteY7" fmla="*/ 6631387 h 6674225"/>
              <a:gd name="connsiteX8" fmla="*/ 164294 w 11453890"/>
              <a:gd name="connsiteY8" fmla="*/ 6033658 h 6674225"/>
              <a:gd name="connsiteX9" fmla="*/ 283932 w 11453890"/>
              <a:gd name="connsiteY9" fmla="*/ 5628958 h 6674225"/>
              <a:gd name="connsiteX10" fmla="*/ 650662 w 11453890"/>
              <a:gd name="connsiteY10" fmla="*/ 5744023 h 6674225"/>
              <a:gd name="connsiteX11" fmla="*/ 1434042 w 11453890"/>
              <a:gd name="connsiteY11" fmla="*/ 5892337 h 6674225"/>
              <a:gd name="connsiteX12" fmla="*/ 1817549 w 11453890"/>
              <a:gd name="connsiteY12" fmla="*/ 5087985 h 6674225"/>
              <a:gd name="connsiteX13" fmla="*/ 1928519 w 11453890"/>
              <a:gd name="connsiteY13" fmla="*/ 4652962 h 6674225"/>
              <a:gd name="connsiteX14" fmla="*/ 2247212 w 11453890"/>
              <a:gd name="connsiteY14" fmla="*/ 4703708 h 6674225"/>
              <a:gd name="connsiteX15" fmla="*/ 2306211 w 11453890"/>
              <a:gd name="connsiteY15" fmla="*/ 4740435 h 6674225"/>
              <a:gd name="connsiteX16" fmla="*/ 2329730 w 11453890"/>
              <a:gd name="connsiteY16" fmla="*/ 4760709 h 6674225"/>
              <a:gd name="connsiteX17" fmla="*/ 2411873 w 11453890"/>
              <a:gd name="connsiteY17" fmla="*/ 4805507 h 6674225"/>
              <a:gd name="connsiteX18" fmla="*/ 2532692 w 11453890"/>
              <a:gd name="connsiteY18" fmla="*/ 4879069 h 6674225"/>
              <a:gd name="connsiteX19" fmla="*/ 3132645 w 11453890"/>
              <a:gd name="connsiteY19" fmla="*/ 4902808 h 6674225"/>
              <a:gd name="connsiteX20" fmla="*/ 3425465 w 11453890"/>
              <a:gd name="connsiteY20" fmla="*/ 4186147 h 6674225"/>
              <a:gd name="connsiteX21" fmla="*/ 3543057 w 11453890"/>
              <a:gd name="connsiteY21" fmla="*/ 3747302 h 6674225"/>
              <a:gd name="connsiteX22" fmla="*/ 4143209 w 11453890"/>
              <a:gd name="connsiteY22" fmla="*/ 3868918 h 6674225"/>
              <a:gd name="connsiteX23" fmla="*/ 4767056 w 11453890"/>
              <a:gd name="connsiteY23" fmla="*/ 3985682 h 6674225"/>
              <a:gd name="connsiteX24" fmla="*/ 5093583 w 11453890"/>
              <a:gd name="connsiteY24" fmla="*/ 3428276 h 6674225"/>
              <a:gd name="connsiteX25" fmla="*/ 5102010 w 11453890"/>
              <a:gd name="connsiteY25" fmla="*/ 3219729 h 6674225"/>
              <a:gd name="connsiteX26" fmla="*/ 5105210 w 11453890"/>
              <a:gd name="connsiteY26" fmla="*/ 3158285 h 6674225"/>
              <a:gd name="connsiteX27" fmla="*/ 5103856 w 11453890"/>
              <a:gd name="connsiteY27" fmla="*/ 3150303 h 6674225"/>
              <a:gd name="connsiteX28" fmla="*/ 5104672 w 11453890"/>
              <a:gd name="connsiteY28" fmla="*/ 3101843 h 6674225"/>
              <a:gd name="connsiteX29" fmla="*/ 5216030 w 11453890"/>
              <a:gd name="connsiteY29" fmla="*/ 2862893 h 6674225"/>
              <a:gd name="connsiteX30" fmla="*/ 5246273 w 11453890"/>
              <a:gd name="connsiteY30" fmla="*/ 2859334 h 6674225"/>
              <a:gd name="connsiteX31" fmla="*/ 5244387 w 11453890"/>
              <a:gd name="connsiteY31" fmla="*/ 2856092 h 6674225"/>
              <a:gd name="connsiteX32" fmla="*/ 5300129 w 11453890"/>
              <a:gd name="connsiteY32" fmla="*/ 2856854 h 6674225"/>
              <a:gd name="connsiteX33" fmla="*/ 5603003 w 11453890"/>
              <a:gd name="connsiteY33" fmla="*/ 2990778 h 6674225"/>
              <a:gd name="connsiteX34" fmla="*/ 6286470 w 11453890"/>
              <a:gd name="connsiteY34" fmla="*/ 3073121 h 6674225"/>
              <a:gd name="connsiteX35" fmla="*/ 6594313 w 11453890"/>
              <a:gd name="connsiteY35" fmla="*/ 2321284 h 6674225"/>
              <a:gd name="connsiteX36" fmla="*/ 6713950 w 11453890"/>
              <a:gd name="connsiteY36" fmla="*/ 1916585 h 6674225"/>
              <a:gd name="connsiteX37" fmla="*/ 7080681 w 11453890"/>
              <a:gd name="connsiteY37" fmla="*/ 2031649 h 6674225"/>
              <a:gd name="connsiteX38" fmla="*/ 7864059 w 11453890"/>
              <a:gd name="connsiteY38" fmla="*/ 2179964 h 6674225"/>
              <a:gd name="connsiteX39" fmla="*/ 8247567 w 11453890"/>
              <a:gd name="connsiteY39" fmla="*/ 1375612 h 6674225"/>
              <a:gd name="connsiteX40" fmla="*/ 8358536 w 11453890"/>
              <a:gd name="connsiteY40" fmla="*/ 940589 h 6674225"/>
              <a:gd name="connsiteX41" fmla="*/ 8677229 w 11453890"/>
              <a:gd name="connsiteY41" fmla="*/ 991336 h 6674225"/>
              <a:gd name="connsiteX42" fmla="*/ 8736229 w 11453890"/>
              <a:gd name="connsiteY42" fmla="*/ 1028062 h 6674225"/>
              <a:gd name="connsiteX43" fmla="*/ 8759748 w 11453890"/>
              <a:gd name="connsiteY43" fmla="*/ 1048336 h 6674225"/>
              <a:gd name="connsiteX44" fmla="*/ 8841888 w 11453890"/>
              <a:gd name="connsiteY44" fmla="*/ 1093136 h 6674225"/>
              <a:gd name="connsiteX45" fmla="*/ 8962709 w 11453890"/>
              <a:gd name="connsiteY45" fmla="*/ 1166696 h 6674225"/>
              <a:gd name="connsiteX46" fmla="*/ 9562662 w 11453890"/>
              <a:gd name="connsiteY46" fmla="*/ 1190436 h 6674225"/>
              <a:gd name="connsiteX47" fmla="*/ 9855483 w 11453890"/>
              <a:gd name="connsiteY47" fmla="*/ 473774 h 6674225"/>
              <a:gd name="connsiteX48" fmla="*/ 9973073 w 11453890"/>
              <a:gd name="connsiteY48" fmla="*/ 34929 h 6674225"/>
              <a:gd name="connsiteX49" fmla="*/ 10104097 w 11453890"/>
              <a:gd name="connsiteY49" fmla="*/ 133 h 667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53890" h="6674225">
                <a:moveTo>
                  <a:pt x="10104097" y="133"/>
                </a:moveTo>
                <a:cubicBezTo>
                  <a:pt x="10245547" y="-3698"/>
                  <a:pt x="10414186" y="76138"/>
                  <a:pt x="10573227" y="156545"/>
                </a:cubicBezTo>
                <a:cubicBezTo>
                  <a:pt x="10795722" y="266555"/>
                  <a:pt x="11014394" y="369943"/>
                  <a:pt x="11197071" y="273311"/>
                </a:cubicBezTo>
                <a:cubicBezTo>
                  <a:pt x="11320610" y="211922"/>
                  <a:pt x="11397629" y="130193"/>
                  <a:pt x="11446070" y="35000"/>
                </a:cubicBezTo>
                <a:lnTo>
                  <a:pt x="11453890" y="16532"/>
                </a:lnTo>
                <a:lnTo>
                  <a:pt x="11453890" y="6674225"/>
                </a:lnTo>
                <a:lnTo>
                  <a:pt x="0" y="6674225"/>
                </a:lnTo>
                <a:lnTo>
                  <a:pt x="41140" y="6631387"/>
                </a:lnTo>
                <a:cubicBezTo>
                  <a:pt x="174364" y="6458417"/>
                  <a:pt x="168751" y="6236437"/>
                  <a:pt x="164294" y="6033658"/>
                </a:cubicBezTo>
                <a:cubicBezTo>
                  <a:pt x="163472" y="5848659"/>
                  <a:pt x="153225" y="5677928"/>
                  <a:pt x="283932" y="5628958"/>
                </a:cubicBezTo>
                <a:cubicBezTo>
                  <a:pt x="417437" y="5569541"/>
                  <a:pt x="528829" y="5655385"/>
                  <a:pt x="650662" y="5744023"/>
                </a:cubicBezTo>
                <a:cubicBezTo>
                  <a:pt x="847684" y="5886407"/>
                  <a:pt x="1062807" y="6044837"/>
                  <a:pt x="1434042" y="5892337"/>
                </a:cubicBezTo>
                <a:cubicBezTo>
                  <a:pt x="1828972" y="5734979"/>
                  <a:pt x="1818920" y="5396318"/>
                  <a:pt x="1817549" y="5087985"/>
                </a:cubicBezTo>
                <a:cubicBezTo>
                  <a:pt x="1812903" y="4896359"/>
                  <a:pt x="1812078" y="4711352"/>
                  <a:pt x="1928519" y="4652962"/>
                </a:cubicBezTo>
                <a:cubicBezTo>
                  <a:pt x="2027882" y="4595594"/>
                  <a:pt x="2135162" y="4637987"/>
                  <a:pt x="2247212" y="4703708"/>
                </a:cubicBezTo>
                <a:lnTo>
                  <a:pt x="2306211" y="4740435"/>
                </a:lnTo>
                <a:lnTo>
                  <a:pt x="2329730" y="4760709"/>
                </a:lnTo>
                <a:lnTo>
                  <a:pt x="2411873" y="4805507"/>
                </a:lnTo>
                <a:lnTo>
                  <a:pt x="2532692" y="4879069"/>
                </a:lnTo>
                <a:cubicBezTo>
                  <a:pt x="2709052" y="4975143"/>
                  <a:pt x="2901243" y="5029788"/>
                  <a:pt x="3132645" y="4902808"/>
                </a:cubicBezTo>
                <a:cubicBezTo>
                  <a:pt x="3434560" y="4737337"/>
                  <a:pt x="3431412" y="4456520"/>
                  <a:pt x="3425465" y="4186147"/>
                </a:cubicBezTo>
                <a:cubicBezTo>
                  <a:pt x="3420817" y="3994519"/>
                  <a:pt x="3417192" y="3819969"/>
                  <a:pt x="3543057" y="3747302"/>
                </a:cubicBezTo>
                <a:cubicBezTo>
                  <a:pt x="3702037" y="3655514"/>
                  <a:pt x="3931156" y="3761708"/>
                  <a:pt x="4143209" y="3868918"/>
                </a:cubicBezTo>
                <a:cubicBezTo>
                  <a:pt x="4365705" y="3978927"/>
                  <a:pt x="4584377" y="4082315"/>
                  <a:pt x="4767056" y="3985682"/>
                </a:cubicBezTo>
                <a:cubicBezTo>
                  <a:pt x="5014131" y="3862904"/>
                  <a:pt x="5075130" y="3658771"/>
                  <a:pt x="5093583" y="3428276"/>
                </a:cubicBezTo>
                <a:lnTo>
                  <a:pt x="5102010" y="3219729"/>
                </a:lnTo>
                <a:lnTo>
                  <a:pt x="5105210" y="3158285"/>
                </a:lnTo>
                <a:lnTo>
                  <a:pt x="5103856" y="3150303"/>
                </a:lnTo>
                <a:lnTo>
                  <a:pt x="5104672" y="3101843"/>
                </a:lnTo>
                <a:cubicBezTo>
                  <a:pt x="5106033" y="2981818"/>
                  <a:pt x="5163582" y="2909734"/>
                  <a:pt x="5216030" y="2862893"/>
                </a:cubicBezTo>
                <a:lnTo>
                  <a:pt x="5246273" y="2859334"/>
                </a:lnTo>
                <a:lnTo>
                  <a:pt x="5244387" y="2856092"/>
                </a:lnTo>
                <a:lnTo>
                  <a:pt x="5300129" y="2856854"/>
                </a:lnTo>
                <a:cubicBezTo>
                  <a:pt x="5419010" y="2869298"/>
                  <a:pt x="5513795" y="2931877"/>
                  <a:pt x="5603003" y="2990778"/>
                </a:cubicBezTo>
                <a:cubicBezTo>
                  <a:pt x="5792374" y="3119911"/>
                  <a:pt x="5977930" y="3242419"/>
                  <a:pt x="6286470" y="3073121"/>
                </a:cubicBezTo>
                <a:cubicBezTo>
                  <a:pt x="6608255" y="2896164"/>
                  <a:pt x="6600256" y="2591656"/>
                  <a:pt x="6594313" y="2321284"/>
                </a:cubicBezTo>
                <a:cubicBezTo>
                  <a:pt x="6593490" y="2136286"/>
                  <a:pt x="6583241" y="1965556"/>
                  <a:pt x="6713950" y="1916585"/>
                </a:cubicBezTo>
                <a:cubicBezTo>
                  <a:pt x="6847456" y="1857167"/>
                  <a:pt x="6958849" y="1943011"/>
                  <a:pt x="7080681" y="2031649"/>
                </a:cubicBezTo>
                <a:cubicBezTo>
                  <a:pt x="7277703" y="2174033"/>
                  <a:pt x="7492824" y="2332465"/>
                  <a:pt x="7864059" y="2179964"/>
                </a:cubicBezTo>
                <a:cubicBezTo>
                  <a:pt x="8258989" y="2022607"/>
                  <a:pt x="8248937" y="1683946"/>
                  <a:pt x="8247567" y="1375612"/>
                </a:cubicBezTo>
                <a:cubicBezTo>
                  <a:pt x="8242920" y="1183987"/>
                  <a:pt x="8242095" y="998980"/>
                  <a:pt x="8358536" y="940589"/>
                </a:cubicBezTo>
                <a:cubicBezTo>
                  <a:pt x="8457899" y="883222"/>
                  <a:pt x="8565180" y="925614"/>
                  <a:pt x="8677229" y="991336"/>
                </a:cubicBezTo>
                <a:lnTo>
                  <a:pt x="8736229" y="1028062"/>
                </a:lnTo>
                <a:lnTo>
                  <a:pt x="8759748" y="1048336"/>
                </a:lnTo>
                <a:lnTo>
                  <a:pt x="8841888" y="1093136"/>
                </a:lnTo>
                <a:lnTo>
                  <a:pt x="8962709" y="1166696"/>
                </a:lnTo>
                <a:cubicBezTo>
                  <a:pt x="9139069" y="1262771"/>
                  <a:pt x="9331258" y="1317417"/>
                  <a:pt x="9562662" y="1190436"/>
                </a:cubicBezTo>
                <a:cubicBezTo>
                  <a:pt x="9864576" y="1024965"/>
                  <a:pt x="9861428" y="744149"/>
                  <a:pt x="9855483" y="473774"/>
                </a:cubicBezTo>
                <a:cubicBezTo>
                  <a:pt x="9850835" y="282147"/>
                  <a:pt x="9847210" y="107597"/>
                  <a:pt x="9973073" y="34929"/>
                </a:cubicBezTo>
                <a:cubicBezTo>
                  <a:pt x="10012818" y="11982"/>
                  <a:pt x="10056947" y="1409"/>
                  <a:pt x="10104097" y="133"/>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64550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0F859F1-67AF-4DF0-A0DC-150C64E37256}"/>
              </a:ext>
            </a:extLst>
          </p:cNvPr>
          <p:cNvSpPr/>
          <p:nvPr userDrawn="1"/>
        </p:nvSpPr>
        <p:spPr>
          <a:xfrm>
            <a:off x="6612868" y="1191783"/>
            <a:ext cx="4722630" cy="472263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5" name="Graphic 38">
            <a:extLst>
              <a:ext uri="{FF2B5EF4-FFF2-40B4-BE49-F238E27FC236}">
                <a16:creationId xmlns:a16="http://schemas.microsoft.com/office/drawing/2014/main" id="{0FE5B8B6-F271-4A02-B262-7C6ED5BE02CA}"/>
              </a:ext>
            </a:extLst>
          </p:cNvPr>
          <p:cNvGrpSpPr/>
          <p:nvPr userDrawn="1"/>
        </p:nvGrpSpPr>
        <p:grpSpPr>
          <a:xfrm>
            <a:off x="9444037" y="426637"/>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AAFAAC20-4CB9-4B23-9813-979CB8054B1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D4740681-7D7C-42D8-9654-1426F284A6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0605209A-7848-47BB-91A3-B3FC7DDC934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E22DB58C-81DE-46D2-A99C-88A44C59418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D1555C8-762D-4CF5-96AB-5E18097608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4A46C5D4-1728-433E-A6E5-DA0243C961D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D53D70CC-C956-4C97-82F8-FEB02267A40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E71CA9E-5BAA-404A-86A9-85ADDB273E5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174A921-BC11-426A-949E-167E7D90ED9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5" name="Graphic 38">
            <a:extLst>
              <a:ext uri="{FF2B5EF4-FFF2-40B4-BE49-F238E27FC236}">
                <a16:creationId xmlns:a16="http://schemas.microsoft.com/office/drawing/2014/main" id="{B768B571-C7F6-4970-B3EB-5F2373C5ADDD}"/>
              </a:ext>
            </a:extLst>
          </p:cNvPr>
          <p:cNvGrpSpPr/>
          <p:nvPr userDrawn="1"/>
        </p:nvGrpSpPr>
        <p:grpSpPr>
          <a:xfrm>
            <a:off x="6363756" y="847083"/>
            <a:ext cx="1407277" cy="780637"/>
            <a:chOff x="6495821" y="1090764"/>
            <a:chExt cx="1407277" cy="780637"/>
          </a:xfrm>
        </p:grpSpPr>
        <p:sp>
          <p:nvSpPr>
            <p:cNvPr id="16" name="Graphic 38">
              <a:extLst>
                <a:ext uri="{FF2B5EF4-FFF2-40B4-BE49-F238E27FC236}">
                  <a16:creationId xmlns:a16="http://schemas.microsoft.com/office/drawing/2014/main" id="{855DADAB-7D93-4A7A-84C5-6AB0199702E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9D3AD30-8A07-49B5-B446-4031BC1BEEB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612F7D0-30B2-451E-B19F-5352FA949DF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3A5F7C8-FB2D-4011-AE72-29ED18A758E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57D7E1B6-77D2-4752-AB49-9B4A9CBD661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1" name="Graphic 38">
            <a:extLst>
              <a:ext uri="{FF2B5EF4-FFF2-40B4-BE49-F238E27FC236}">
                <a16:creationId xmlns:a16="http://schemas.microsoft.com/office/drawing/2014/main" id="{6D914849-B6DD-4CC1-92DE-33A17A66A39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2" name="Graphic 38">
            <a:extLst>
              <a:ext uri="{FF2B5EF4-FFF2-40B4-BE49-F238E27FC236}">
                <a16:creationId xmlns:a16="http://schemas.microsoft.com/office/drawing/2014/main" id="{FD73FFDD-4159-451C-9420-619F8FAC9F4B}"/>
              </a:ext>
            </a:extLst>
          </p:cNvPr>
          <p:cNvGrpSpPr/>
          <p:nvPr userDrawn="1"/>
        </p:nvGrpSpPr>
        <p:grpSpPr>
          <a:xfrm>
            <a:off x="4557075" y="1163195"/>
            <a:ext cx="641221" cy="534951"/>
            <a:chOff x="2853315" y="2121546"/>
            <a:chExt cx="641221" cy="534951"/>
          </a:xfrm>
          <a:solidFill>
            <a:schemeClr val="accent3"/>
          </a:solidFill>
        </p:grpSpPr>
        <p:sp>
          <p:nvSpPr>
            <p:cNvPr id="23" name="Graphic 38">
              <a:extLst>
                <a:ext uri="{FF2B5EF4-FFF2-40B4-BE49-F238E27FC236}">
                  <a16:creationId xmlns:a16="http://schemas.microsoft.com/office/drawing/2014/main" id="{D89E2ED1-F16C-4BFA-96C5-85C33C5FA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11EA033-FA2D-4C44-8B01-0D2472CEA16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54A7624-D737-4BD6-B54C-51FC6A609B86}"/>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6582E95-3E58-4A3A-8B0B-C553805F0B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1F96E53-0845-4D2F-8BFF-942CC880994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5C4B6CF-1A37-44A4-ACB8-DC8E5019F78E}"/>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1DD3A21-EB2E-4509-951E-98D66DE55B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AEC8FC2-E7CF-4FA4-B7A8-DBA9748C838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002357-989A-4B8C-A9B8-0600554A573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2C5771A0-1446-4191-AAC5-8D8B71915C1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32430200-0CAC-493E-BF4B-7CC5E9797614}"/>
              </a:ext>
            </a:extLst>
          </p:cNvPr>
          <p:cNvSpPr/>
          <p:nvPr userDrawn="1"/>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4" name="Graphic 38">
            <a:extLst>
              <a:ext uri="{FF2B5EF4-FFF2-40B4-BE49-F238E27FC236}">
                <a16:creationId xmlns:a16="http://schemas.microsoft.com/office/drawing/2014/main" id="{1F5D76DB-2220-486E-AEA1-DDA589C1011D}"/>
              </a:ext>
            </a:extLst>
          </p:cNvPr>
          <p:cNvGrpSpPr/>
          <p:nvPr userDrawn="1"/>
        </p:nvGrpSpPr>
        <p:grpSpPr>
          <a:xfrm>
            <a:off x="3322095" y="196260"/>
            <a:ext cx="336664" cy="336745"/>
            <a:chOff x="9342265" y="2571740"/>
            <a:chExt cx="336664" cy="336745"/>
          </a:xfrm>
        </p:grpSpPr>
        <p:sp>
          <p:nvSpPr>
            <p:cNvPr id="35" name="Graphic 38">
              <a:extLst>
                <a:ext uri="{FF2B5EF4-FFF2-40B4-BE49-F238E27FC236}">
                  <a16:creationId xmlns:a16="http://schemas.microsoft.com/office/drawing/2014/main" id="{79CAEDCA-E9E1-4D88-B16C-9F380D1F89D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36AC8A7-4598-40DD-BADA-6372265FFA6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19CC4F78-518C-4E1F-A2DF-7AF419022FFA}"/>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4BC3F4A-7BA6-4ECE-AFF7-E7A5F8076584}"/>
              </a:ext>
            </a:extLst>
          </p:cNvPr>
          <p:cNvSpPr/>
          <p:nvPr userDrawn="1"/>
        </p:nvSpPr>
        <p:spPr>
          <a:xfrm>
            <a:off x="338376" y="71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39" name="Graphic 38">
            <a:extLst>
              <a:ext uri="{FF2B5EF4-FFF2-40B4-BE49-F238E27FC236}">
                <a16:creationId xmlns:a16="http://schemas.microsoft.com/office/drawing/2014/main" id="{78B2DC55-8588-4953-B5BD-4A7A29F19497}"/>
              </a:ext>
            </a:extLst>
          </p:cNvPr>
          <p:cNvGrpSpPr/>
          <p:nvPr userDrawn="1"/>
        </p:nvGrpSpPr>
        <p:grpSpPr>
          <a:xfrm>
            <a:off x="10808000" y="3976654"/>
            <a:ext cx="641221" cy="534951"/>
            <a:chOff x="2853315" y="2121546"/>
            <a:chExt cx="641221" cy="534951"/>
          </a:xfrm>
          <a:solidFill>
            <a:schemeClr val="accent2"/>
          </a:solidFill>
        </p:grpSpPr>
        <p:sp>
          <p:nvSpPr>
            <p:cNvPr id="40" name="Graphic 38">
              <a:extLst>
                <a:ext uri="{FF2B5EF4-FFF2-40B4-BE49-F238E27FC236}">
                  <a16:creationId xmlns:a16="http://schemas.microsoft.com/office/drawing/2014/main" id="{8448B46A-C16C-4DC6-BF63-11DF13F16DE6}"/>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67EB9AE-FE51-4BA7-9FE8-D548CA0B99F8}"/>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4FE07FCF-0FB1-45FC-B627-77627C8F94FF}"/>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8FB1D2FA-E1E1-40B4-92E4-C0449B7E1F6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4A5EAC56-8B74-41B1-84BC-D1A9D582DB6C}"/>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1D39DFC-147A-4CE3-B62A-8E6D74798E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FA7CBD5-3754-449A-B4A1-2487C5413DA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4245F9F-AD98-491D-BD57-D9D396FBDB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5925B278-F45C-4D9D-931D-780FB034FF4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9" name="Graphic 38">
            <a:extLst>
              <a:ext uri="{FF2B5EF4-FFF2-40B4-BE49-F238E27FC236}">
                <a16:creationId xmlns:a16="http://schemas.microsoft.com/office/drawing/2014/main" id="{36AFBFD8-68F7-4BA6-BFE4-53F13198ACE6}"/>
              </a:ext>
            </a:extLst>
          </p:cNvPr>
          <p:cNvGrpSpPr/>
          <p:nvPr userDrawn="1"/>
        </p:nvGrpSpPr>
        <p:grpSpPr>
          <a:xfrm>
            <a:off x="11280889" y="5505711"/>
            <a:ext cx="336664" cy="336745"/>
            <a:chOff x="9342265" y="2571740"/>
            <a:chExt cx="336664" cy="336745"/>
          </a:xfrm>
        </p:grpSpPr>
        <p:sp>
          <p:nvSpPr>
            <p:cNvPr id="50" name="Graphic 38">
              <a:extLst>
                <a:ext uri="{FF2B5EF4-FFF2-40B4-BE49-F238E27FC236}">
                  <a16:creationId xmlns:a16="http://schemas.microsoft.com/office/drawing/2014/main" id="{1BFED0DA-376F-46FF-9CFA-0F92EC99EF6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35EE6EB8-60C7-4E85-9FA3-3BF0580A6D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FAA5CD2A-F6EB-44BF-8DAF-0CC431713A2F}"/>
              </a:ext>
            </a:extLst>
          </p:cNvPr>
          <p:cNvSpPr/>
          <p:nvPr userDrawn="1"/>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FF0754A-5555-4E9C-91FF-CF2EB000F197}"/>
              </a:ext>
            </a:extLst>
          </p:cNvPr>
          <p:cNvSpPr/>
          <p:nvPr userDrawn="1"/>
        </p:nvSpPr>
        <p:spPr>
          <a:xfrm>
            <a:off x="871076" y="123740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90325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B7D690-8B8F-40C3-8364-6A1F25A4CA1D}"/>
              </a:ext>
            </a:extLst>
          </p:cNvPr>
          <p:cNvSpPr>
            <a:spLocks noGrp="1"/>
          </p:cNvSpPr>
          <p:nvPr>
            <p:ph type="pic" sz="quarter" idx="14"/>
          </p:nvPr>
        </p:nvSpPr>
        <p:spPr>
          <a:xfrm>
            <a:off x="328185" y="365760"/>
            <a:ext cx="3251038"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2">
            <a:extLst>
              <a:ext uri="{FF2B5EF4-FFF2-40B4-BE49-F238E27FC236}">
                <a16:creationId xmlns:a16="http://schemas.microsoft.com/office/drawing/2014/main" id="{F9734737-5C59-4E6E-9B47-1D976FB9DBB7}"/>
              </a:ext>
            </a:extLst>
          </p:cNvPr>
          <p:cNvSpPr>
            <a:spLocks noGrp="1"/>
          </p:cNvSpPr>
          <p:nvPr>
            <p:ph type="pic" sz="quarter" idx="15"/>
          </p:nvPr>
        </p:nvSpPr>
        <p:spPr>
          <a:xfrm>
            <a:off x="2718688" y="796835"/>
            <a:ext cx="2806901" cy="354003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Graphic 38">
            <a:extLst>
              <a:ext uri="{FF2B5EF4-FFF2-40B4-BE49-F238E27FC236}">
                <a16:creationId xmlns:a16="http://schemas.microsoft.com/office/drawing/2014/main" id="{062681DC-7997-4A3D-8686-03701DEC9AFE}"/>
              </a:ext>
            </a:extLst>
          </p:cNvPr>
          <p:cNvSpPr/>
          <p:nvPr userDrawn="1"/>
        </p:nvSpPr>
        <p:spPr>
          <a:xfrm>
            <a:off x="3908413" y="636134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0F60655F-C013-4E26-86C9-1FB1487ADF06}"/>
              </a:ext>
            </a:extLst>
          </p:cNvPr>
          <p:cNvGrpSpPr/>
          <p:nvPr userDrawn="1"/>
        </p:nvGrpSpPr>
        <p:grpSpPr>
          <a:xfrm>
            <a:off x="3322095" y="196260"/>
            <a:ext cx="336664" cy="336745"/>
            <a:chOff x="9342265" y="2571740"/>
            <a:chExt cx="336664" cy="336745"/>
          </a:xfrm>
        </p:grpSpPr>
        <p:sp>
          <p:nvSpPr>
            <p:cNvPr id="36" name="Graphic 38">
              <a:extLst>
                <a:ext uri="{FF2B5EF4-FFF2-40B4-BE49-F238E27FC236}">
                  <a16:creationId xmlns:a16="http://schemas.microsoft.com/office/drawing/2014/main" id="{59FDA677-B846-4334-8D62-4ADA0DDAB92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CCD38B6-32E8-4644-A2B3-5B5E80DB2E3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4464C8D7-94F0-49C3-9074-DAF2A0E219C0}"/>
              </a:ext>
            </a:extLst>
          </p:cNvPr>
          <p:cNvSpPr/>
          <p:nvPr userDrawn="1"/>
        </p:nvSpPr>
        <p:spPr>
          <a:xfrm>
            <a:off x="20432" y="22084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7573951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5E270-B60D-446D-BFEB-48E53567E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AC5D0C9-4447-4581-8AF2-A4ACB07CC8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8775B28-7874-4D21-8A86-550B1BA1F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9F191-B5A7-4B5B-A808-EC792002DFF5}" type="datetimeFigureOut">
              <a:rPr lang="en-ID" smtClean="0"/>
              <a:t>13/09/2023</a:t>
            </a:fld>
            <a:endParaRPr lang="en-ID"/>
          </a:p>
        </p:txBody>
      </p:sp>
      <p:sp>
        <p:nvSpPr>
          <p:cNvPr id="5" name="Footer Placeholder 4">
            <a:extLst>
              <a:ext uri="{FF2B5EF4-FFF2-40B4-BE49-F238E27FC236}">
                <a16:creationId xmlns:a16="http://schemas.microsoft.com/office/drawing/2014/main" id="{674258C5-2E6A-4005-8194-B16869889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CD71A5E-6AA7-42EC-B922-9D9013830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3A349-15DB-4FCA-B841-79D548F3410F}" type="slidenum">
              <a:rPr lang="en-ID" smtClean="0"/>
              <a:t>‹#›</a:t>
            </a:fld>
            <a:endParaRPr lang="en-ID"/>
          </a:p>
        </p:txBody>
      </p:sp>
    </p:spTree>
    <p:extLst>
      <p:ext uri="{BB962C8B-B14F-4D97-AF65-F5344CB8AC3E}">
        <p14:creationId xmlns:p14="http://schemas.microsoft.com/office/powerpoint/2010/main" val="20770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video" Target="https://www.youtube.com/embed/6cxt_Ki4GSo" TargetMode="External"/><Relationship Id="rId1" Type="http://schemas.openxmlformats.org/officeDocument/2006/relationships/video" Target="https://youtu.be/6cxt_Ki4GSo" TargetMode="Externa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4.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3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video" Target="https://www.youtube.com/embed/usM22MEOhuI" TargetMode="External"/><Relationship Id="rId1" Type="http://schemas.openxmlformats.org/officeDocument/2006/relationships/video" Target="https://youtu.be/usM22MEOhuI" TargetMode="Externa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18">
            <a:extLst>
              <a:ext uri="{FF2B5EF4-FFF2-40B4-BE49-F238E27FC236}">
                <a16:creationId xmlns:a16="http://schemas.microsoft.com/office/drawing/2014/main" id="{723EA352-0326-8EB0-386F-AEDB8A95398B}"/>
              </a:ext>
            </a:extLst>
          </p:cNvPr>
          <p:cNvSpPr/>
          <p:nvPr/>
        </p:nvSpPr>
        <p:spPr>
          <a:xfrm>
            <a:off x="0" y="-1408"/>
            <a:ext cx="12192000" cy="3083135"/>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rgbClr val="EB33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21" name="TextBox 20">
            <a:extLst>
              <a:ext uri="{FF2B5EF4-FFF2-40B4-BE49-F238E27FC236}">
                <a16:creationId xmlns:a16="http://schemas.microsoft.com/office/drawing/2014/main" id="{D55614B1-1C24-EF0B-339A-BE22A20CFD6B}"/>
              </a:ext>
            </a:extLst>
          </p:cNvPr>
          <p:cNvSpPr txBox="1"/>
          <p:nvPr/>
        </p:nvSpPr>
        <p:spPr>
          <a:xfrm>
            <a:off x="1157708" y="1364315"/>
            <a:ext cx="9534745" cy="1323439"/>
          </a:xfrm>
          <a:prstGeom prst="rect">
            <a:avLst/>
          </a:prstGeom>
          <a:noFill/>
        </p:spPr>
        <p:txBody>
          <a:bodyPr wrap="square" rtlCol="0">
            <a:spAutoFit/>
          </a:bodyPr>
          <a:lstStyle/>
          <a:p>
            <a:pPr algn="ctr"/>
            <a:r>
              <a:rPr lang="en-US" sz="8000" b="1" dirty="0">
                <a:solidFill>
                  <a:schemeClr val="bg1"/>
                </a:solidFill>
                <a:latin typeface="Poppins" pitchFamily="2" charset="77"/>
                <a:cs typeface="Poppins" pitchFamily="2" charset="77"/>
              </a:rPr>
              <a:t>To Make A Choice </a:t>
            </a:r>
          </a:p>
        </p:txBody>
      </p:sp>
      <p:pic>
        <p:nvPicPr>
          <p:cNvPr id="33" name="Picture 32">
            <a:extLst>
              <a:ext uri="{FF2B5EF4-FFF2-40B4-BE49-F238E27FC236}">
                <a16:creationId xmlns:a16="http://schemas.microsoft.com/office/drawing/2014/main" id="{0BCE19F2-1980-0A1D-7E5E-515FE110C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916" y="4178403"/>
            <a:ext cx="2290630" cy="2290630"/>
          </a:xfrm>
          <a:prstGeom prst="rect">
            <a:avLst/>
          </a:prstGeom>
        </p:spPr>
      </p:pic>
      <p:grpSp>
        <p:nvGrpSpPr>
          <p:cNvPr id="34" name="Group 33">
            <a:extLst>
              <a:ext uri="{FF2B5EF4-FFF2-40B4-BE49-F238E27FC236}">
                <a16:creationId xmlns:a16="http://schemas.microsoft.com/office/drawing/2014/main" id="{BA48B66D-CD7B-1B2A-4D5C-809376D5DE7D}"/>
              </a:ext>
            </a:extLst>
          </p:cNvPr>
          <p:cNvGrpSpPr/>
          <p:nvPr/>
        </p:nvGrpSpPr>
        <p:grpSpPr>
          <a:xfrm>
            <a:off x="89451" y="6360088"/>
            <a:ext cx="2860654" cy="433629"/>
            <a:chOff x="6288775" y="3899192"/>
            <a:chExt cx="3101560" cy="467970"/>
          </a:xfrm>
          <a:effectLst/>
        </p:grpSpPr>
        <p:sp>
          <p:nvSpPr>
            <p:cNvPr id="35" name="Rectangle: Rounded Corners 25">
              <a:extLst>
                <a:ext uri="{FF2B5EF4-FFF2-40B4-BE49-F238E27FC236}">
                  <a16:creationId xmlns:a16="http://schemas.microsoft.com/office/drawing/2014/main" id="{317C4746-4143-61C2-1ED3-3FB461E29F3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6" name="TextBox 35">
              <a:extLst>
                <a:ext uri="{FF2B5EF4-FFF2-40B4-BE49-F238E27FC236}">
                  <a16:creationId xmlns:a16="http://schemas.microsoft.com/office/drawing/2014/main" id="{178523DA-4E6C-B58C-9616-27CFD115950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37" name="Graphic 38">
            <a:extLst>
              <a:ext uri="{FF2B5EF4-FFF2-40B4-BE49-F238E27FC236}">
                <a16:creationId xmlns:a16="http://schemas.microsoft.com/office/drawing/2014/main" id="{38FE0E53-5B9E-6950-3141-4FC7E37F3859}"/>
              </a:ext>
            </a:extLst>
          </p:cNvPr>
          <p:cNvGrpSpPr/>
          <p:nvPr/>
        </p:nvGrpSpPr>
        <p:grpSpPr>
          <a:xfrm>
            <a:off x="10218062" y="362164"/>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51FA969C-9A05-06B9-BEE0-AC9A832974D9}"/>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4B400C4-D2DC-4A40-AEE6-E9F7BE66241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16A662E-B796-2645-F929-A5F94D5450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8097DE3-E24B-3DD6-201A-44558FB376A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A8329BE-A09B-0604-AA4D-E71F2AC6260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4F16C865-B64D-16ED-FF10-69B02176920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E8D52BA3-E82D-8337-22CE-6750B9C8C1D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F277760-DE8A-3A49-EA02-33C7242548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DA7F8C4A-F886-81B7-8C69-651DB62BA1D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7" name="Graphic 38">
            <a:extLst>
              <a:ext uri="{FF2B5EF4-FFF2-40B4-BE49-F238E27FC236}">
                <a16:creationId xmlns:a16="http://schemas.microsoft.com/office/drawing/2014/main" id="{68C6A687-CAAD-DA64-7C63-87DF5C0D935A}"/>
              </a:ext>
            </a:extLst>
          </p:cNvPr>
          <p:cNvGrpSpPr/>
          <p:nvPr/>
        </p:nvGrpSpPr>
        <p:grpSpPr>
          <a:xfrm>
            <a:off x="2372616" y="5128857"/>
            <a:ext cx="1407277" cy="780637"/>
            <a:chOff x="6495821" y="1090764"/>
            <a:chExt cx="1407277" cy="780637"/>
          </a:xfrm>
        </p:grpSpPr>
        <p:sp>
          <p:nvSpPr>
            <p:cNvPr id="48" name="Graphic 38">
              <a:extLst>
                <a:ext uri="{FF2B5EF4-FFF2-40B4-BE49-F238E27FC236}">
                  <a16:creationId xmlns:a16="http://schemas.microsoft.com/office/drawing/2014/main" id="{FF3E8898-F2CB-CC31-4ED2-7819591BAF6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9E3767D7-16F8-8E4E-B427-65FF8D692091}"/>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0B4AB598-608E-D985-55F2-5E053F1EBE1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3847644-991A-5158-8C08-F4EB0C971A9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F82F191-770F-1AC6-6EFB-37E7692441F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B6DC6F02-E6E4-0261-22EE-44933E2AC525}"/>
              </a:ext>
            </a:extLst>
          </p:cNvPr>
          <p:cNvSpPr/>
          <p:nvPr/>
        </p:nvSpPr>
        <p:spPr>
          <a:xfrm>
            <a:off x="1321860" y="330526"/>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9B7B4C6E-78B9-9DB4-B1DE-5DF08C8054ED}"/>
              </a:ext>
            </a:extLst>
          </p:cNvPr>
          <p:cNvGrpSpPr/>
          <p:nvPr/>
        </p:nvGrpSpPr>
        <p:grpSpPr>
          <a:xfrm>
            <a:off x="357052" y="5151376"/>
            <a:ext cx="641221" cy="534951"/>
            <a:chOff x="2853315" y="2121546"/>
            <a:chExt cx="641221" cy="534951"/>
          </a:xfrm>
          <a:solidFill>
            <a:schemeClr val="accent3"/>
          </a:solidFill>
        </p:grpSpPr>
        <p:sp>
          <p:nvSpPr>
            <p:cNvPr id="55" name="Graphic 38">
              <a:extLst>
                <a:ext uri="{FF2B5EF4-FFF2-40B4-BE49-F238E27FC236}">
                  <a16:creationId xmlns:a16="http://schemas.microsoft.com/office/drawing/2014/main" id="{9DC3B828-447A-7BC1-24BB-645231504A2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C537677F-618D-2811-1B14-3C38D8DC0BC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220E1C9-33A0-610A-8C79-C96CBE94963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B8667FE6-8316-1B52-0DCC-72D18FEA4699}"/>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945FB3A-CABC-0A26-0324-281DCA2B9A9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7DD86D1D-63CF-05FE-780B-62F00E51C69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F0D65CFA-77DE-4E65-CB8D-FF1AE2C9A03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2BAA1477-87FA-6C0E-6B54-E3B0C4F03DD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62186985-42F5-26F5-63F3-B0B64E9BF02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19C22DB0-AFFD-2D7D-90D0-5A82BBDE53BC}"/>
              </a:ext>
            </a:extLst>
          </p:cNvPr>
          <p:cNvSpPr/>
          <p:nvPr/>
        </p:nvSpPr>
        <p:spPr>
          <a:xfrm>
            <a:off x="1991655" y="33676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A602BA70-94C5-CE02-D336-ACB1E8406621}"/>
              </a:ext>
            </a:extLst>
          </p:cNvPr>
          <p:cNvGrpSpPr/>
          <p:nvPr/>
        </p:nvGrpSpPr>
        <p:grpSpPr>
          <a:xfrm>
            <a:off x="267941" y="1026374"/>
            <a:ext cx="336664" cy="336745"/>
            <a:chOff x="9342265" y="2571740"/>
            <a:chExt cx="336664" cy="336745"/>
          </a:xfrm>
        </p:grpSpPr>
        <p:sp>
          <p:nvSpPr>
            <p:cNvPr id="66" name="Graphic 38">
              <a:extLst>
                <a:ext uri="{FF2B5EF4-FFF2-40B4-BE49-F238E27FC236}">
                  <a16:creationId xmlns:a16="http://schemas.microsoft.com/office/drawing/2014/main" id="{8B0AD758-9EE7-1C4C-9555-46C53AC3B66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02BFD0FB-FE28-9B74-E270-4B3EE5FA961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8" name="Graphic 38">
            <a:extLst>
              <a:ext uri="{FF2B5EF4-FFF2-40B4-BE49-F238E27FC236}">
                <a16:creationId xmlns:a16="http://schemas.microsoft.com/office/drawing/2014/main" id="{251D3707-9685-1468-C875-BC79E72FC823}"/>
              </a:ext>
            </a:extLst>
          </p:cNvPr>
          <p:cNvSpPr/>
          <p:nvPr/>
        </p:nvSpPr>
        <p:spPr>
          <a:xfrm>
            <a:off x="10823888" y="150644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70" name="Graphic 38">
            <a:extLst>
              <a:ext uri="{FF2B5EF4-FFF2-40B4-BE49-F238E27FC236}">
                <a16:creationId xmlns:a16="http://schemas.microsoft.com/office/drawing/2014/main" id="{AB99A003-923C-4885-2083-ED5445433263}"/>
              </a:ext>
            </a:extLst>
          </p:cNvPr>
          <p:cNvGrpSpPr/>
          <p:nvPr/>
        </p:nvGrpSpPr>
        <p:grpSpPr>
          <a:xfrm>
            <a:off x="7084441" y="6253426"/>
            <a:ext cx="641221" cy="534951"/>
            <a:chOff x="2853315" y="2121546"/>
            <a:chExt cx="641221" cy="534951"/>
          </a:xfrm>
          <a:solidFill>
            <a:schemeClr val="accent2"/>
          </a:solidFill>
        </p:grpSpPr>
        <p:sp>
          <p:nvSpPr>
            <p:cNvPr id="71" name="Graphic 38">
              <a:extLst>
                <a:ext uri="{FF2B5EF4-FFF2-40B4-BE49-F238E27FC236}">
                  <a16:creationId xmlns:a16="http://schemas.microsoft.com/office/drawing/2014/main" id="{208569F6-124A-FD0F-A015-8B8E7FAC0C7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352AA538-647B-63E9-DF28-3979C82BE3FE}"/>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60CE5268-BF48-2202-2522-E1C71B7B2C3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F93BF32D-4AA9-E828-B05D-98DE12123E8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75" name="Graphic 38">
              <a:extLst>
                <a:ext uri="{FF2B5EF4-FFF2-40B4-BE49-F238E27FC236}">
                  <a16:creationId xmlns:a16="http://schemas.microsoft.com/office/drawing/2014/main" id="{CA0F50E9-7D98-682D-49A2-5A0C5B502918}"/>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2F35A695-1828-21EE-7203-7AD9F673018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77" name="Graphic 38">
              <a:extLst>
                <a:ext uri="{FF2B5EF4-FFF2-40B4-BE49-F238E27FC236}">
                  <a16:creationId xmlns:a16="http://schemas.microsoft.com/office/drawing/2014/main" id="{A5F9951C-40A4-51D2-5F99-828611F760B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78" name="Graphic 38">
              <a:extLst>
                <a:ext uri="{FF2B5EF4-FFF2-40B4-BE49-F238E27FC236}">
                  <a16:creationId xmlns:a16="http://schemas.microsoft.com/office/drawing/2014/main" id="{E94B0438-3CFC-7DB3-351C-2750CAD8908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79" name="Graphic 38">
              <a:extLst>
                <a:ext uri="{FF2B5EF4-FFF2-40B4-BE49-F238E27FC236}">
                  <a16:creationId xmlns:a16="http://schemas.microsoft.com/office/drawing/2014/main" id="{8DBB238D-046F-3E0B-5D43-8BBFFBB2B68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 name="TextBox 2">
            <a:extLst>
              <a:ext uri="{FF2B5EF4-FFF2-40B4-BE49-F238E27FC236}">
                <a16:creationId xmlns:a16="http://schemas.microsoft.com/office/drawing/2014/main" id="{3A0413E4-C678-864C-6ADF-78BC30B43B4C}"/>
              </a:ext>
            </a:extLst>
          </p:cNvPr>
          <p:cNvSpPr txBox="1"/>
          <p:nvPr/>
        </p:nvSpPr>
        <p:spPr>
          <a:xfrm>
            <a:off x="3186161" y="3037040"/>
            <a:ext cx="5477838" cy="1323439"/>
          </a:xfrm>
          <a:prstGeom prst="rect">
            <a:avLst/>
          </a:prstGeom>
          <a:noFill/>
        </p:spPr>
        <p:txBody>
          <a:bodyPr wrap="square" rtlCol="0">
            <a:spAutoFit/>
          </a:bodyPr>
          <a:lstStyle/>
          <a:p>
            <a:pPr algn="ctr"/>
            <a:r>
              <a:rPr lang="en-US" sz="8000" b="1" dirty="0">
                <a:solidFill>
                  <a:srgbClr val="F9C00F"/>
                </a:solidFill>
                <a:latin typeface="Poppins" pitchFamily="2" charset="77"/>
                <a:cs typeface="Poppins" pitchFamily="2" charset="77"/>
              </a:rPr>
              <a:t>Parts 1 &amp; 2</a:t>
            </a:r>
          </a:p>
        </p:txBody>
      </p:sp>
      <p:sp>
        <p:nvSpPr>
          <p:cNvPr id="5" name="Freeform 12">
            <a:extLst>
              <a:ext uri="{FF2B5EF4-FFF2-40B4-BE49-F238E27FC236}">
                <a16:creationId xmlns:a16="http://schemas.microsoft.com/office/drawing/2014/main" id="{51DFA311-B407-1129-C259-0108CA310702}"/>
              </a:ext>
            </a:extLst>
          </p:cNvPr>
          <p:cNvSpPr/>
          <p:nvPr/>
        </p:nvSpPr>
        <p:spPr>
          <a:xfrm>
            <a:off x="3647400" y="213074"/>
            <a:ext cx="5122957" cy="703411"/>
          </a:xfrm>
          <a:custGeom>
            <a:avLst/>
            <a:gdLst/>
            <a:ahLst/>
            <a:cxnLst/>
            <a:rect l="l" t="t" r="r" b="b"/>
            <a:pathLst>
              <a:path w="7353300" h="1009650">
                <a:moveTo>
                  <a:pt x="0" y="0"/>
                </a:moveTo>
                <a:lnTo>
                  <a:pt x="7353300" y="0"/>
                </a:lnTo>
                <a:lnTo>
                  <a:pt x="7353300" y="1009650"/>
                </a:lnTo>
                <a:lnTo>
                  <a:pt x="0" y="1009650"/>
                </a:lnTo>
                <a:lnTo>
                  <a:pt x="0" y="0"/>
                </a:lnTo>
                <a:close/>
              </a:path>
            </a:pathLst>
          </a:custGeom>
          <a:blipFill>
            <a:blip r:embed="rId3"/>
            <a:stretch>
              <a:fillRect/>
            </a:stretch>
          </a:blipFill>
        </p:spPr>
      </p:sp>
      <p:pic>
        <p:nvPicPr>
          <p:cNvPr id="6" name="Picture 5">
            <a:extLst>
              <a:ext uri="{FF2B5EF4-FFF2-40B4-BE49-F238E27FC236}">
                <a16:creationId xmlns:a16="http://schemas.microsoft.com/office/drawing/2014/main" id="{7EAC7258-21C1-BA99-440F-D4CFCE3A5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332" y="2404934"/>
            <a:ext cx="3256056" cy="4504454"/>
          </a:xfrm>
          <a:prstGeom prst="rect">
            <a:avLst/>
          </a:prstGeom>
        </p:spPr>
      </p:pic>
    </p:spTree>
    <p:extLst>
      <p:ext uri="{BB962C8B-B14F-4D97-AF65-F5344CB8AC3E}">
        <p14:creationId xmlns:p14="http://schemas.microsoft.com/office/powerpoint/2010/main" val="332768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1229101" y="2250801"/>
            <a:ext cx="3736145" cy="2930852"/>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1409095" y="2381880"/>
            <a:ext cx="3369360" cy="2616101"/>
          </a:xfrm>
          <a:prstGeom prst="rect">
            <a:avLst/>
          </a:prstGeom>
          <a:noFill/>
        </p:spPr>
        <p:txBody>
          <a:bodyPr wrap="square" rtlCol="0">
            <a:spAutoFit/>
          </a:bodyPr>
          <a:lstStyle/>
          <a:p>
            <a:pPr>
              <a:lnSpc>
                <a:spcPct val="130000"/>
              </a:lnSpc>
              <a:spcBef>
                <a:spcPts val="500"/>
              </a:spcBef>
              <a:buClr>
                <a:schemeClr val="accent3"/>
              </a:buClr>
            </a:pPr>
            <a:r>
              <a:rPr lang="en-GB" sz="3200" b="1" dirty="0">
                <a:solidFill>
                  <a:schemeClr val="accent2"/>
                </a:solidFill>
                <a:latin typeface="Poppins" pitchFamily="2" charset="77"/>
                <a:cs typeface="Poppins" pitchFamily="2" charset="77"/>
              </a:rPr>
              <a:t>What healthy habits do you currently have?</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7905418" y="235761"/>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4123358" y="571153"/>
            <a:ext cx="4269184" cy="1015663"/>
          </a:xfrm>
          <a:prstGeom prst="rect">
            <a:avLst/>
          </a:prstGeom>
          <a:noFill/>
        </p:spPr>
        <p:txBody>
          <a:bodyPr wrap="square" rtlCol="0">
            <a:spAutoFit/>
          </a:bodyPr>
          <a:lstStyle/>
          <a:p>
            <a:pPr>
              <a:tabLst>
                <a:tab pos="3025775" algn="l"/>
              </a:tabLst>
            </a:pPr>
            <a:r>
              <a:rPr lang="en-GB" sz="6000" b="1" dirty="0">
                <a:solidFill>
                  <a:srgbClr val="FF0000"/>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53" name="Group 52">
            <a:extLst>
              <a:ext uri="{FF2B5EF4-FFF2-40B4-BE49-F238E27FC236}">
                <a16:creationId xmlns:a16="http://schemas.microsoft.com/office/drawing/2014/main" id="{4B28FDED-C996-03B7-D039-FD6ED3360762}"/>
              </a:ext>
            </a:extLst>
          </p:cNvPr>
          <p:cNvGrpSpPr/>
          <p:nvPr/>
        </p:nvGrpSpPr>
        <p:grpSpPr>
          <a:xfrm>
            <a:off x="104719" y="6360088"/>
            <a:ext cx="2860654" cy="433629"/>
            <a:chOff x="6288775" y="3899192"/>
            <a:chExt cx="3101560" cy="467970"/>
          </a:xfrm>
          <a:effectLst/>
        </p:grpSpPr>
        <p:sp>
          <p:nvSpPr>
            <p:cNvPr id="54" name="Rectangle: Rounded Corners 25">
              <a:extLst>
                <a:ext uri="{FF2B5EF4-FFF2-40B4-BE49-F238E27FC236}">
                  <a16:creationId xmlns:a16="http://schemas.microsoft.com/office/drawing/2014/main" id="{D94B7D07-0766-2064-4C28-FA24044B990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5" name="TextBox 54">
              <a:extLst>
                <a:ext uri="{FF2B5EF4-FFF2-40B4-BE49-F238E27FC236}">
                  <a16:creationId xmlns:a16="http://schemas.microsoft.com/office/drawing/2014/main" id="{3F65E439-E954-9501-B4D4-61F9545D2F0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3" name="Graphic 38">
            <a:extLst>
              <a:ext uri="{FF2B5EF4-FFF2-40B4-BE49-F238E27FC236}">
                <a16:creationId xmlns:a16="http://schemas.microsoft.com/office/drawing/2014/main" id="{7C1618E6-2581-E6CE-C2A3-429D7AF4AFEF}"/>
              </a:ext>
            </a:extLst>
          </p:cNvPr>
          <p:cNvGrpSpPr/>
          <p:nvPr/>
        </p:nvGrpSpPr>
        <p:grpSpPr>
          <a:xfrm flipH="1">
            <a:off x="10495965" y="405078"/>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11262021" y="3154979"/>
            <a:ext cx="641221" cy="534951"/>
            <a:chOff x="2853315" y="2121546"/>
            <a:chExt cx="641221" cy="534951"/>
          </a:xfrm>
          <a:solidFill>
            <a:schemeClr val="accent3"/>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1189532" y="1324838"/>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1A78A9D2-76A5-9643-1EF1-58F3B38F7FA6}"/>
              </a:ext>
            </a:extLst>
          </p:cNvPr>
          <p:cNvSpPr/>
          <p:nvPr/>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pic>
        <p:nvPicPr>
          <p:cNvPr id="27" name="Picture 26">
            <a:extLst>
              <a:ext uri="{FF2B5EF4-FFF2-40B4-BE49-F238E27FC236}">
                <a16:creationId xmlns:a16="http://schemas.microsoft.com/office/drawing/2014/main" id="{BA81EAA7-8B0E-B32C-050B-94CDC27C2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1457" y="1633190"/>
            <a:ext cx="4886537" cy="4846890"/>
          </a:xfrm>
          <a:prstGeom prst="rect">
            <a:avLst/>
          </a:prstGeom>
        </p:spPr>
      </p:pic>
      <p:sp>
        <p:nvSpPr>
          <p:cNvPr id="28" name="TextBox 27">
            <a:extLst>
              <a:ext uri="{FF2B5EF4-FFF2-40B4-BE49-F238E27FC236}">
                <a16:creationId xmlns:a16="http://schemas.microsoft.com/office/drawing/2014/main" id="{7C7746DA-5247-D23B-C3E7-A80FA93A1BAC}"/>
              </a:ext>
            </a:extLst>
          </p:cNvPr>
          <p:cNvSpPr txBox="1"/>
          <p:nvPr/>
        </p:nvSpPr>
        <p:spPr>
          <a:xfrm>
            <a:off x="7618256" y="3456470"/>
            <a:ext cx="995567" cy="1200329"/>
          </a:xfrm>
          <a:prstGeom prst="rect">
            <a:avLst/>
          </a:prstGeom>
          <a:noFill/>
        </p:spPr>
        <p:txBody>
          <a:bodyPr wrap="square" rtlCol="0">
            <a:spAutoFit/>
          </a:bodyPr>
          <a:lstStyle/>
          <a:p>
            <a:pPr algn="ctr">
              <a:tabLst>
                <a:tab pos="3025775" algn="l"/>
              </a:tabLst>
            </a:pPr>
            <a:r>
              <a:rPr lang="en-GB" sz="7200" b="1" dirty="0">
                <a:solidFill>
                  <a:srgbClr val="FF0000"/>
                </a:solidFill>
                <a:latin typeface="Poppins" pitchFamily="2" charset="77"/>
              </a:rPr>
              <a:t>?</a:t>
            </a:r>
          </a:p>
        </p:txBody>
      </p:sp>
    </p:spTree>
    <p:extLst>
      <p:ext uri="{BB962C8B-B14F-4D97-AF65-F5344CB8AC3E}">
        <p14:creationId xmlns:p14="http://schemas.microsoft.com/office/powerpoint/2010/main" val="643719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aphic 2">
            <a:extLst>
              <a:ext uri="{FF2B5EF4-FFF2-40B4-BE49-F238E27FC236}">
                <a16:creationId xmlns:a16="http://schemas.microsoft.com/office/drawing/2014/main" id="{9CA1A7AF-2FA3-4C5C-8A49-EDD08A95412D}"/>
              </a:ext>
            </a:extLst>
          </p:cNvPr>
          <p:cNvGrpSpPr/>
          <p:nvPr/>
        </p:nvGrpSpPr>
        <p:grpSpPr>
          <a:xfrm>
            <a:off x="9753689" y="267795"/>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2802377" y="562448"/>
            <a:ext cx="7543558" cy="861774"/>
          </a:xfrm>
          <a:prstGeom prst="rect">
            <a:avLst/>
          </a:prstGeom>
          <a:noFill/>
        </p:spPr>
        <p:txBody>
          <a:bodyPr wrap="square" rtlCol="0">
            <a:spAutoFit/>
          </a:bodyPr>
          <a:lstStyle/>
          <a:p>
            <a:pPr>
              <a:tabLst>
                <a:tab pos="3025775" algn="l"/>
              </a:tabLst>
            </a:pPr>
            <a:r>
              <a:rPr lang="en-GB" sz="5000" b="1" dirty="0">
                <a:solidFill>
                  <a:srgbClr val="FF0000"/>
                </a:solidFill>
                <a:latin typeface="Poppins" pitchFamily="2" charset="77"/>
              </a:rPr>
              <a:t>How We Make Choices</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55" y="4986203"/>
            <a:ext cx="1254436" cy="1254436"/>
          </a:xfrm>
          <a:prstGeom prst="rect">
            <a:avLst/>
          </a:prstGeom>
        </p:spPr>
      </p:pic>
      <p:grpSp>
        <p:nvGrpSpPr>
          <p:cNvPr id="53" name="Group 52">
            <a:extLst>
              <a:ext uri="{FF2B5EF4-FFF2-40B4-BE49-F238E27FC236}">
                <a16:creationId xmlns:a16="http://schemas.microsoft.com/office/drawing/2014/main" id="{4B28FDED-C996-03B7-D039-FD6ED3360762}"/>
              </a:ext>
            </a:extLst>
          </p:cNvPr>
          <p:cNvGrpSpPr/>
          <p:nvPr/>
        </p:nvGrpSpPr>
        <p:grpSpPr>
          <a:xfrm>
            <a:off x="104719" y="6360088"/>
            <a:ext cx="2860654" cy="433629"/>
            <a:chOff x="6288775" y="3899192"/>
            <a:chExt cx="3101560" cy="467970"/>
          </a:xfrm>
          <a:effectLst/>
        </p:grpSpPr>
        <p:sp>
          <p:nvSpPr>
            <p:cNvPr id="54" name="Rectangle: Rounded Corners 25">
              <a:extLst>
                <a:ext uri="{FF2B5EF4-FFF2-40B4-BE49-F238E27FC236}">
                  <a16:creationId xmlns:a16="http://schemas.microsoft.com/office/drawing/2014/main" id="{D94B7D07-0766-2064-4C28-FA24044B990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5" name="TextBox 54">
              <a:extLst>
                <a:ext uri="{FF2B5EF4-FFF2-40B4-BE49-F238E27FC236}">
                  <a16:creationId xmlns:a16="http://schemas.microsoft.com/office/drawing/2014/main" id="{3F65E439-E954-9501-B4D4-61F9545D2F0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560971" y="1375033"/>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pic>
        <p:nvPicPr>
          <p:cNvPr id="103" name="Picture Placeholder 102">
            <a:extLst>
              <a:ext uri="{FF2B5EF4-FFF2-40B4-BE49-F238E27FC236}">
                <a16:creationId xmlns:a16="http://schemas.microsoft.com/office/drawing/2014/main" id="{6F979BF8-D4BC-49FF-3B04-31E592A45BB2}"/>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9783" r="19783"/>
          <a:stretch>
            <a:fillRect/>
          </a:stretch>
        </p:blipFill>
        <p:spPr/>
      </p:pic>
      <p:grpSp>
        <p:nvGrpSpPr>
          <p:cNvPr id="30" name="Group 29">
            <a:extLst>
              <a:ext uri="{FF2B5EF4-FFF2-40B4-BE49-F238E27FC236}">
                <a16:creationId xmlns:a16="http://schemas.microsoft.com/office/drawing/2014/main" id="{2E93E767-C0CE-B327-4AF2-2D393224BB48}"/>
              </a:ext>
            </a:extLst>
          </p:cNvPr>
          <p:cNvGrpSpPr/>
          <p:nvPr/>
        </p:nvGrpSpPr>
        <p:grpSpPr>
          <a:xfrm>
            <a:off x="5222545" y="2050628"/>
            <a:ext cx="4042599" cy="764849"/>
            <a:chOff x="903979" y="4623656"/>
            <a:chExt cx="5294549" cy="764849"/>
          </a:xfrm>
        </p:grpSpPr>
        <p:sp>
          <p:nvSpPr>
            <p:cNvPr id="36" name="Rectangle: Rounded Corners 2">
              <a:extLst>
                <a:ext uri="{FF2B5EF4-FFF2-40B4-BE49-F238E27FC236}">
                  <a16:creationId xmlns:a16="http://schemas.microsoft.com/office/drawing/2014/main" id="{BDD0DE4A-9C21-2528-4F9A-BA91E6A3433A}"/>
                </a:ext>
              </a:extLst>
            </p:cNvPr>
            <p:cNvSpPr/>
            <p:nvPr/>
          </p:nvSpPr>
          <p:spPr>
            <a:xfrm flipH="1">
              <a:off x="903979" y="4623656"/>
              <a:ext cx="5151790" cy="764849"/>
            </a:xfrm>
            <a:prstGeom prst="roundRect">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7" name="Rectangle 36">
              <a:extLst>
                <a:ext uri="{FF2B5EF4-FFF2-40B4-BE49-F238E27FC236}">
                  <a16:creationId xmlns:a16="http://schemas.microsoft.com/office/drawing/2014/main" id="{D294BFD5-F8F1-9C9D-E672-38A30BD53348}"/>
                </a:ext>
              </a:extLst>
            </p:cNvPr>
            <p:cNvSpPr/>
            <p:nvPr/>
          </p:nvSpPr>
          <p:spPr>
            <a:xfrm>
              <a:off x="991303" y="4714959"/>
              <a:ext cx="5207225" cy="552459"/>
            </a:xfrm>
            <a:prstGeom prst="rect">
              <a:avLst/>
            </a:prstGeom>
          </p:spPr>
          <p:txBody>
            <a:bodyPr wrap="square">
              <a:spAutoFit/>
            </a:bodyPr>
            <a:lstStyle/>
            <a:p>
              <a:pPr>
                <a:lnSpc>
                  <a:spcPct val="120000"/>
                </a:lnSpc>
              </a:pPr>
              <a:r>
                <a:rPr lang="en-US" sz="2600" b="1" dirty="0">
                  <a:solidFill>
                    <a:schemeClr val="accent1"/>
                  </a:solidFill>
                  <a:latin typeface="Poppins" panose="00000500000000000000" pitchFamily="2" charset="0"/>
                  <a:ea typeface="Open Sans" panose="020B0606030504020204" pitchFamily="34" charset="0"/>
                  <a:cs typeface="Poppins" panose="00000500000000000000" pitchFamily="2" charset="0"/>
                </a:rPr>
                <a:t>You could flip a coin.</a:t>
              </a:r>
            </a:p>
          </p:txBody>
        </p:sp>
      </p:grpSp>
      <p:grpSp>
        <p:nvGrpSpPr>
          <p:cNvPr id="46" name="Group 45">
            <a:extLst>
              <a:ext uri="{FF2B5EF4-FFF2-40B4-BE49-F238E27FC236}">
                <a16:creationId xmlns:a16="http://schemas.microsoft.com/office/drawing/2014/main" id="{074C2874-1DE0-4AF6-A953-2D438C89D50B}"/>
              </a:ext>
            </a:extLst>
          </p:cNvPr>
          <p:cNvGrpSpPr/>
          <p:nvPr/>
        </p:nvGrpSpPr>
        <p:grpSpPr>
          <a:xfrm>
            <a:off x="5244117" y="2943061"/>
            <a:ext cx="6489876" cy="706395"/>
            <a:chOff x="903980" y="4682110"/>
            <a:chExt cx="8499723" cy="706395"/>
          </a:xfrm>
        </p:grpSpPr>
        <p:sp>
          <p:nvSpPr>
            <p:cNvPr id="47" name="Rectangle: Rounded Corners 16">
              <a:extLst>
                <a:ext uri="{FF2B5EF4-FFF2-40B4-BE49-F238E27FC236}">
                  <a16:creationId xmlns:a16="http://schemas.microsoft.com/office/drawing/2014/main" id="{827A8918-B8FC-5B9A-AB73-13130C8DFE29}"/>
                </a:ext>
              </a:extLst>
            </p:cNvPr>
            <p:cNvSpPr/>
            <p:nvPr/>
          </p:nvSpPr>
          <p:spPr>
            <a:xfrm flipH="1">
              <a:off x="903980" y="4682110"/>
              <a:ext cx="8499723" cy="706395"/>
            </a:xfrm>
            <a:prstGeom prst="roundRect">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8" name="Rectangle 47">
              <a:extLst>
                <a:ext uri="{FF2B5EF4-FFF2-40B4-BE49-F238E27FC236}">
                  <a16:creationId xmlns:a16="http://schemas.microsoft.com/office/drawing/2014/main" id="{224258B3-7E84-43E4-1721-5CF5122FC8DD}"/>
                </a:ext>
              </a:extLst>
            </p:cNvPr>
            <p:cNvSpPr/>
            <p:nvPr/>
          </p:nvSpPr>
          <p:spPr>
            <a:xfrm>
              <a:off x="991304" y="4747617"/>
              <a:ext cx="8397951" cy="552459"/>
            </a:xfrm>
            <a:prstGeom prst="rect">
              <a:avLst/>
            </a:prstGeom>
          </p:spPr>
          <p:txBody>
            <a:bodyPr wrap="square">
              <a:spAutoFit/>
            </a:bodyPr>
            <a:lstStyle/>
            <a:p>
              <a:pPr>
                <a:lnSpc>
                  <a:spcPct val="120000"/>
                </a:lnSpc>
              </a:pPr>
              <a:r>
                <a:rPr lang="en-US" sz="2600" b="1" dirty="0">
                  <a:solidFill>
                    <a:schemeClr val="accent2"/>
                  </a:solidFill>
                  <a:latin typeface="Poppins" panose="00000500000000000000" pitchFamily="2" charset="0"/>
                  <a:ea typeface="Open Sans" panose="020B0606030504020204" pitchFamily="34" charset="0"/>
                  <a:cs typeface="Poppins" panose="00000500000000000000" pitchFamily="2" charset="0"/>
                </a:rPr>
                <a:t>Trust your gut and do what you feel</a:t>
              </a:r>
            </a:p>
          </p:txBody>
        </p:sp>
      </p:grpSp>
      <p:grpSp>
        <p:nvGrpSpPr>
          <p:cNvPr id="71" name="Graphic 38">
            <a:extLst>
              <a:ext uri="{FF2B5EF4-FFF2-40B4-BE49-F238E27FC236}">
                <a16:creationId xmlns:a16="http://schemas.microsoft.com/office/drawing/2014/main" id="{A4781825-4273-C1C1-CF1E-B6B61F2173EB}"/>
              </a:ext>
            </a:extLst>
          </p:cNvPr>
          <p:cNvGrpSpPr/>
          <p:nvPr/>
        </p:nvGrpSpPr>
        <p:grpSpPr>
          <a:xfrm>
            <a:off x="4069743" y="5487962"/>
            <a:ext cx="526233" cy="534913"/>
            <a:chOff x="3867783" y="1582991"/>
            <a:chExt cx="526233" cy="534913"/>
          </a:xfrm>
          <a:solidFill>
            <a:schemeClr val="accent4"/>
          </a:solidFill>
        </p:grpSpPr>
        <p:sp>
          <p:nvSpPr>
            <p:cNvPr id="72" name="Graphic 38">
              <a:extLst>
                <a:ext uri="{FF2B5EF4-FFF2-40B4-BE49-F238E27FC236}">
                  <a16:creationId xmlns:a16="http://schemas.microsoft.com/office/drawing/2014/main" id="{8E9C251F-BA54-D14F-AF48-F1733E80EAA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0A0D7EA2-62EE-F926-1EE4-10B085E57F1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12E51E15-E990-18DB-B675-DBB56AAFAD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5" name="Graphic 38">
              <a:extLst>
                <a:ext uri="{FF2B5EF4-FFF2-40B4-BE49-F238E27FC236}">
                  <a16:creationId xmlns:a16="http://schemas.microsoft.com/office/drawing/2014/main" id="{FBCFC7E9-CD47-AD35-A4C9-E6E17676A5A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8B9264AF-371B-7782-A7A4-04E427A2D66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7" name="Graphic 38">
              <a:extLst>
                <a:ext uri="{FF2B5EF4-FFF2-40B4-BE49-F238E27FC236}">
                  <a16:creationId xmlns:a16="http://schemas.microsoft.com/office/drawing/2014/main" id="{3F97A310-BD3E-8DCD-F133-187A8A1D06B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8" name="Graphic 38">
              <a:extLst>
                <a:ext uri="{FF2B5EF4-FFF2-40B4-BE49-F238E27FC236}">
                  <a16:creationId xmlns:a16="http://schemas.microsoft.com/office/drawing/2014/main" id="{4BC94F2A-F2F0-3D7A-50AE-03B032806FF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9" name="Graphic 38">
              <a:extLst>
                <a:ext uri="{FF2B5EF4-FFF2-40B4-BE49-F238E27FC236}">
                  <a16:creationId xmlns:a16="http://schemas.microsoft.com/office/drawing/2014/main" id="{00EB28B2-16F0-83A2-A374-1CE8976DAA41}"/>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80" name="Graphic 38">
              <a:extLst>
                <a:ext uri="{FF2B5EF4-FFF2-40B4-BE49-F238E27FC236}">
                  <a16:creationId xmlns:a16="http://schemas.microsoft.com/office/drawing/2014/main" id="{6EBB6824-C44C-86B6-FB73-D7E4893238B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99" name="Graphic 38">
            <a:extLst>
              <a:ext uri="{FF2B5EF4-FFF2-40B4-BE49-F238E27FC236}">
                <a16:creationId xmlns:a16="http://schemas.microsoft.com/office/drawing/2014/main" id="{7B2C8270-758C-EB48-2156-5266648AB213}"/>
              </a:ext>
            </a:extLst>
          </p:cNvPr>
          <p:cNvSpPr/>
          <p:nvPr/>
        </p:nvSpPr>
        <p:spPr>
          <a:xfrm>
            <a:off x="5498086" y="1259326"/>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00" name="Graphic 38">
            <a:extLst>
              <a:ext uri="{FF2B5EF4-FFF2-40B4-BE49-F238E27FC236}">
                <a16:creationId xmlns:a16="http://schemas.microsoft.com/office/drawing/2014/main" id="{773033D7-3F2C-8EEB-595F-38FF1F2835A2}"/>
              </a:ext>
            </a:extLst>
          </p:cNvPr>
          <p:cNvSpPr/>
          <p:nvPr/>
        </p:nvSpPr>
        <p:spPr>
          <a:xfrm>
            <a:off x="930789" y="39734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04" name="TextBox 103">
            <a:extLst>
              <a:ext uri="{FF2B5EF4-FFF2-40B4-BE49-F238E27FC236}">
                <a16:creationId xmlns:a16="http://schemas.microsoft.com/office/drawing/2014/main" id="{9BE6A888-3033-CFEE-901B-1F116787DE02}"/>
              </a:ext>
            </a:extLst>
          </p:cNvPr>
          <p:cNvSpPr txBox="1"/>
          <p:nvPr/>
        </p:nvSpPr>
        <p:spPr>
          <a:xfrm>
            <a:off x="4902193" y="1507237"/>
            <a:ext cx="6845284" cy="492443"/>
          </a:xfrm>
          <a:prstGeom prst="rect">
            <a:avLst/>
          </a:prstGeom>
          <a:noFill/>
        </p:spPr>
        <p:txBody>
          <a:bodyPr wrap="square" rtlCol="0">
            <a:spAutoFit/>
          </a:bodyPr>
          <a:lstStyle/>
          <a:p>
            <a:pPr>
              <a:spcBef>
                <a:spcPts val="500"/>
              </a:spcBef>
              <a:buClr>
                <a:schemeClr val="accent3"/>
              </a:buClr>
            </a:pPr>
            <a:r>
              <a:rPr lang="en-US" sz="2600" dirty="0">
                <a:solidFill>
                  <a:schemeClr val="bg2">
                    <a:lumMod val="25000"/>
                  </a:schemeClr>
                </a:solidFill>
                <a:latin typeface="Poppins SemiBold" panose="00000700000000000000" pitchFamily="2" charset="0"/>
                <a:cs typeface="Poppins SemiBold" panose="00000700000000000000" pitchFamily="2" charset="0"/>
              </a:rPr>
              <a:t>There are lots of ways to make a choice.</a:t>
            </a:r>
          </a:p>
        </p:txBody>
      </p:sp>
      <p:grpSp>
        <p:nvGrpSpPr>
          <p:cNvPr id="106" name="Group 105">
            <a:extLst>
              <a:ext uri="{FF2B5EF4-FFF2-40B4-BE49-F238E27FC236}">
                <a16:creationId xmlns:a16="http://schemas.microsoft.com/office/drawing/2014/main" id="{8073FB1C-40A8-C434-63A3-1E1463950C68}"/>
              </a:ext>
            </a:extLst>
          </p:cNvPr>
          <p:cNvGrpSpPr/>
          <p:nvPr/>
        </p:nvGrpSpPr>
        <p:grpSpPr>
          <a:xfrm>
            <a:off x="5244117" y="3879232"/>
            <a:ext cx="6489876" cy="1281982"/>
            <a:chOff x="903980" y="4682110"/>
            <a:chExt cx="8499723" cy="1281982"/>
          </a:xfrm>
        </p:grpSpPr>
        <p:sp>
          <p:nvSpPr>
            <p:cNvPr id="107" name="Rectangle: Rounded Corners 16">
              <a:extLst>
                <a:ext uri="{FF2B5EF4-FFF2-40B4-BE49-F238E27FC236}">
                  <a16:creationId xmlns:a16="http://schemas.microsoft.com/office/drawing/2014/main" id="{13EE321C-2946-D5CD-8AB2-2022D62EF2A8}"/>
                </a:ext>
              </a:extLst>
            </p:cNvPr>
            <p:cNvSpPr/>
            <p:nvPr/>
          </p:nvSpPr>
          <p:spPr>
            <a:xfrm flipH="1">
              <a:off x="903980" y="4682110"/>
              <a:ext cx="8499723" cy="1281982"/>
            </a:xfrm>
            <a:prstGeom prst="roundRect">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8" name="Rectangle 107">
              <a:extLst>
                <a:ext uri="{FF2B5EF4-FFF2-40B4-BE49-F238E27FC236}">
                  <a16:creationId xmlns:a16="http://schemas.microsoft.com/office/drawing/2014/main" id="{6C9E506D-3FC3-3C1A-9890-FB777D7702D9}"/>
                </a:ext>
              </a:extLst>
            </p:cNvPr>
            <p:cNvSpPr/>
            <p:nvPr/>
          </p:nvSpPr>
          <p:spPr>
            <a:xfrm>
              <a:off x="991304" y="4747617"/>
              <a:ext cx="8397951" cy="1032590"/>
            </a:xfrm>
            <a:prstGeom prst="rect">
              <a:avLst/>
            </a:prstGeom>
          </p:spPr>
          <p:txBody>
            <a:bodyPr wrap="square">
              <a:spAutoFit/>
            </a:bodyPr>
            <a:lstStyle/>
            <a:p>
              <a:pPr>
                <a:lnSpc>
                  <a:spcPct val="120000"/>
                </a:lnSpc>
              </a:pPr>
              <a:r>
                <a:rPr lang="en-US" sz="2600" b="1" dirty="0">
                  <a:solidFill>
                    <a:srgbClr val="F9C00F"/>
                  </a:solidFill>
                  <a:latin typeface="Poppins" panose="00000500000000000000" pitchFamily="2" charset="0"/>
                  <a:ea typeface="Open Sans" panose="020B0606030504020204" pitchFamily="34" charset="0"/>
                  <a:cs typeface="Poppins" panose="00000500000000000000" pitchFamily="2" charset="0"/>
                </a:rPr>
                <a:t>Avoid thinking all together and just make a choice at random</a:t>
              </a:r>
            </a:p>
          </p:txBody>
        </p:sp>
      </p:grpSp>
      <p:sp>
        <p:nvSpPr>
          <p:cNvPr id="110" name="TextBox 109">
            <a:extLst>
              <a:ext uri="{FF2B5EF4-FFF2-40B4-BE49-F238E27FC236}">
                <a16:creationId xmlns:a16="http://schemas.microsoft.com/office/drawing/2014/main" id="{999CB403-7E76-E187-A7DC-D239B6277168}"/>
              </a:ext>
            </a:extLst>
          </p:cNvPr>
          <p:cNvSpPr txBox="1"/>
          <p:nvPr/>
        </p:nvSpPr>
        <p:spPr>
          <a:xfrm>
            <a:off x="4902193" y="5404321"/>
            <a:ext cx="6845284" cy="1292662"/>
          </a:xfrm>
          <a:prstGeom prst="rect">
            <a:avLst/>
          </a:prstGeom>
          <a:noFill/>
        </p:spPr>
        <p:txBody>
          <a:bodyPr wrap="square" rtlCol="0">
            <a:spAutoFit/>
          </a:bodyPr>
          <a:lstStyle/>
          <a:p>
            <a:pPr>
              <a:spcBef>
                <a:spcPts val="500"/>
              </a:spcBef>
              <a:buClr>
                <a:schemeClr val="accent3"/>
              </a:buClr>
            </a:pPr>
            <a:r>
              <a:rPr lang="en-US" sz="2600" dirty="0">
                <a:solidFill>
                  <a:schemeClr val="bg2">
                    <a:lumMod val="25000"/>
                  </a:schemeClr>
                </a:solidFill>
                <a:latin typeface="Poppins SemiBold" panose="00000700000000000000" pitchFamily="2" charset="0"/>
                <a:cs typeface="Poppins SemiBold" panose="00000700000000000000" pitchFamily="2" charset="0"/>
              </a:rPr>
              <a:t>These techniques may work for smaller decisions, but big ones definitely need more thought! </a:t>
            </a:r>
          </a:p>
        </p:txBody>
      </p:sp>
    </p:spTree>
    <p:extLst>
      <p:ext uri="{BB962C8B-B14F-4D97-AF65-F5344CB8AC3E}">
        <p14:creationId xmlns:p14="http://schemas.microsoft.com/office/powerpoint/2010/main" val="551647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11092468" y="1871022"/>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786743" y="801686"/>
            <a:ext cx="10683210" cy="861774"/>
          </a:xfrm>
          <a:prstGeom prst="rect">
            <a:avLst/>
          </a:prstGeom>
          <a:noFill/>
        </p:spPr>
        <p:txBody>
          <a:bodyPr wrap="square" rtlCol="0">
            <a:spAutoFit/>
          </a:bodyPr>
          <a:lstStyle/>
          <a:p>
            <a:pPr algn="ctr"/>
            <a:r>
              <a:rPr lang="en-US" sz="5000" b="1" dirty="0">
                <a:solidFill>
                  <a:srgbClr val="FF0000"/>
                </a:solidFill>
                <a:latin typeface="Poppins" pitchFamily="2" charset="77"/>
                <a:ea typeface="Roboto Medium" panose="02000000000000000000" pitchFamily="2" charset="0"/>
                <a:cs typeface="Poppins" pitchFamily="2" charset="77"/>
              </a:rPr>
              <a:t>How Our Choices Make us Feel</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0" name="Group 39">
            <a:extLst>
              <a:ext uri="{FF2B5EF4-FFF2-40B4-BE49-F238E27FC236}">
                <a16:creationId xmlns:a16="http://schemas.microsoft.com/office/drawing/2014/main" id="{1F06C9C9-5B4B-6385-C38A-4936A2DD0DAB}"/>
              </a:ext>
            </a:extLst>
          </p:cNvPr>
          <p:cNvGrpSpPr/>
          <p:nvPr/>
        </p:nvGrpSpPr>
        <p:grpSpPr>
          <a:xfrm>
            <a:off x="89451" y="6360088"/>
            <a:ext cx="2860654" cy="433629"/>
            <a:chOff x="6288775" y="3899192"/>
            <a:chExt cx="3101560" cy="467970"/>
          </a:xfrm>
          <a:effectLst/>
        </p:grpSpPr>
        <p:sp>
          <p:nvSpPr>
            <p:cNvPr id="41" name="Rectangle: Rounded Corners 25">
              <a:extLst>
                <a:ext uri="{FF2B5EF4-FFF2-40B4-BE49-F238E27FC236}">
                  <a16:creationId xmlns:a16="http://schemas.microsoft.com/office/drawing/2014/main" id="{28F1D5E4-F7F5-0229-F484-41BF9D2BB96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2" name="TextBox 41">
              <a:extLst>
                <a:ext uri="{FF2B5EF4-FFF2-40B4-BE49-F238E27FC236}">
                  <a16:creationId xmlns:a16="http://schemas.microsoft.com/office/drawing/2014/main" id="{0F73CC73-DEA6-D77C-EFA0-4DD45AE350D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4562" y="5522743"/>
            <a:ext cx="1254436" cy="1254436"/>
          </a:xfrm>
          <a:prstGeom prst="rect">
            <a:avLst/>
          </a:prstGeom>
        </p:spPr>
      </p:pic>
      <p:grpSp>
        <p:nvGrpSpPr>
          <p:cNvPr id="24" name="Graphic 2">
            <a:extLst>
              <a:ext uri="{FF2B5EF4-FFF2-40B4-BE49-F238E27FC236}">
                <a16:creationId xmlns:a16="http://schemas.microsoft.com/office/drawing/2014/main" id="{AC2B6480-0304-381E-112F-D73D89C73293}"/>
              </a:ext>
            </a:extLst>
          </p:cNvPr>
          <p:cNvGrpSpPr/>
          <p:nvPr/>
        </p:nvGrpSpPr>
        <p:grpSpPr>
          <a:xfrm>
            <a:off x="10622349" y="277176"/>
            <a:ext cx="1359725" cy="982188"/>
            <a:chOff x="6087422" y="667429"/>
            <a:chExt cx="834385" cy="602712"/>
          </a:xfrm>
          <a:solidFill>
            <a:schemeClr val="bg1"/>
          </a:solidFill>
        </p:grpSpPr>
        <p:sp>
          <p:nvSpPr>
            <p:cNvPr id="44" name="Graphic 2">
              <a:extLst>
                <a:ext uri="{FF2B5EF4-FFF2-40B4-BE49-F238E27FC236}">
                  <a16:creationId xmlns:a16="http://schemas.microsoft.com/office/drawing/2014/main" id="{81D99CE8-F6AB-2647-76E5-AE9A5C7B5752}"/>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C591EB5-FDC5-621A-473F-35AE108EE644}"/>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74F27ED1-E015-CBE9-8058-7CC83AB3F096}"/>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2" name="Graphic 2">
              <a:extLst>
                <a:ext uri="{FF2B5EF4-FFF2-40B4-BE49-F238E27FC236}">
                  <a16:creationId xmlns:a16="http://schemas.microsoft.com/office/drawing/2014/main" id="{3EACD440-40AD-B900-B1EB-9B9D89C306A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DF436B08-2E7D-9B7B-2F18-22603FE686DC}"/>
              </a:ext>
            </a:extLst>
          </p:cNvPr>
          <p:cNvSpPr txBox="1"/>
          <p:nvPr/>
        </p:nvSpPr>
        <p:spPr>
          <a:xfrm>
            <a:off x="2041803" y="1409933"/>
            <a:ext cx="8960345" cy="684803"/>
          </a:xfrm>
          <a:prstGeom prst="rect">
            <a:avLst/>
          </a:prstGeom>
          <a:noFill/>
        </p:spPr>
        <p:txBody>
          <a:bodyPr wrap="square" rtlCol="0">
            <a:spAutoFit/>
          </a:bodyPr>
          <a:lstStyle/>
          <a:p>
            <a:pPr algn="ctr">
              <a:lnSpc>
                <a:spcPct val="150000"/>
              </a:lnSpc>
            </a:pPr>
            <a:r>
              <a:rPr lang="en-US" sz="2800" b="1" dirty="0">
                <a:solidFill>
                  <a:schemeClr val="bg2">
                    <a:lumMod val="25000"/>
                  </a:schemeClr>
                </a:solidFill>
                <a:latin typeface="Poppins" pitchFamily="2" charset="77"/>
                <a:ea typeface="Open Sans" panose="020B0606030504020204" pitchFamily="34" charset="0"/>
                <a:cs typeface="Poppins" pitchFamily="2" charset="77"/>
              </a:rPr>
              <a:t>Some choices we make every day include: </a:t>
            </a:r>
          </a:p>
        </p:txBody>
      </p:sp>
      <p:pic>
        <p:nvPicPr>
          <p:cNvPr id="5" name="Picture 4">
            <a:extLst>
              <a:ext uri="{FF2B5EF4-FFF2-40B4-BE49-F238E27FC236}">
                <a16:creationId xmlns:a16="http://schemas.microsoft.com/office/drawing/2014/main" id="{78498A05-D6C5-2EB5-1A79-6E64FF6ED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89" y="2310412"/>
            <a:ext cx="2470065" cy="3864456"/>
          </a:xfrm>
          <a:prstGeom prst="rect">
            <a:avLst/>
          </a:prstGeom>
        </p:spPr>
      </p:pic>
      <p:sp>
        <p:nvSpPr>
          <p:cNvPr id="6" name="Rectangle: Rounded Corners 2276">
            <a:extLst>
              <a:ext uri="{FF2B5EF4-FFF2-40B4-BE49-F238E27FC236}">
                <a16:creationId xmlns:a16="http://schemas.microsoft.com/office/drawing/2014/main" id="{9E8BA1C1-A64A-F081-831F-F6EA6F7F5452}"/>
              </a:ext>
            </a:extLst>
          </p:cNvPr>
          <p:cNvSpPr/>
          <p:nvPr/>
        </p:nvSpPr>
        <p:spPr>
          <a:xfrm>
            <a:off x="3754140" y="2329338"/>
            <a:ext cx="6475057" cy="1312047"/>
          </a:xfrm>
          <a:prstGeom prst="roundRect">
            <a:avLst>
              <a:gd name="adj" fmla="val 6787"/>
            </a:avLst>
          </a:prstGeom>
          <a:solidFill>
            <a:srgbClr val="69AE5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Rectangle 6">
            <a:extLst>
              <a:ext uri="{FF2B5EF4-FFF2-40B4-BE49-F238E27FC236}">
                <a16:creationId xmlns:a16="http://schemas.microsoft.com/office/drawing/2014/main" id="{DF990F06-DA2D-A02B-C66C-E54B88E9C284}"/>
              </a:ext>
            </a:extLst>
          </p:cNvPr>
          <p:cNvSpPr/>
          <p:nvPr/>
        </p:nvSpPr>
        <p:spPr>
          <a:xfrm>
            <a:off x="3934951" y="2514200"/>
            <a:ext cx="6382847" cy="954107"/>
          </a:xfrm>
          <a:prstGeom prst="rect">
            <a:avLst/>
          </a:prstGeom>
        </p:spPr>
        <p:txBody>
          <a:bodyPr wrap="square">
            <a:spAutoFit/>
          </a:bodyPr>
          <a:lstStyle/>
          <a:p>
            <a:r>
              <a:rPr lang="en-US" sz="2800" b="1" dirty="0">
                <a:solidFill>
                  <a:schemeClr val="bg1"/>
                </a:solidFill>
                <a:latin typeface="Poppins" pitchFamily="2" charset="77"/>
                <a:ea typeface="Open Sans" panose="020B0606030504020204" pitchFamily="34" charset="0"/>
                <a:cs typeface="Poppins" pitchFamily="2" charset="77"/>
              </a:rPr>
              <a:t>Sometimes the choices we make can make a big difference. </a:t>
            </a:r>
          </a:p>
        </p:txBody>
      </p:sp>
      <p:sp>
        <p:nvSpPr>
          <p:cNvPr id="8" name="Rectangle: Rounded Corners 2276">
            <a:extLst>
              <a:ext uri="{FF2B5EF4-FFF2-40B4-BE49-F238E27FC236}">
                <a16:creationId xmlns:a16="http://schemas.microsoft.com/office/drawing/2014/main" id="{E8F34C6C-B0D1-E9F1-6837-6A180439070B}"/>
              </a:ext>
            </a:extLst>
          </p:cNvPr>
          <p:cNvSpPr/>
          <p:nvPr/>
        </p:nvSpPr>
        <p:spPr>
          <a:xfrm>
            <a:off x="3755917" y="4069115"/>
            <a:ext cx="6473279" cy="1676008"/>
          </a:xfrm>
          <a:prstGeom prst="roundRect">
            <a:avLst>
              <a:gd name="adj" fmla="val 6787"/>
            </a:avLst>
          </a:prstGeom>
          <a:solidFill>
            <a:srgbClr val="3E88F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9">
            <a:extLst>
              <a:ext uri="{FF2B5EF4-FFF2-40B4-BE49-F238E27FC236}">
                <a16:creationId xmlns:a16="http://schemas.microsoft.com/office/drawing/2014/main" id="{5D3A4E36-1C2F-F690-D865-9756C45435C0}"/>
              </a:ext>
            </a:extLst>
          </p:cNvPr>
          <p:cNvSpPr/>
          <p:nvPr/>
        </p:nvSpPr>
        <p:spPr>
          <a:xfrm>
            <a:off x="3936729" y="4199480"/>
            <a:ext cx="6202919" cy="1384995"/>
          </a:xfrm>
          <a:prstGeom prst="rect">
            <a:avLst/>
          </a:prstGeom>
        </p:spPr>
        <p:txBody>
          <a:bodyPr wrap="square">
            <a:spAutoFit/>
          </a:bodyPr>
          <a:lstStyle/>
          <a:p>
            <a:r>
              <a:rPr lang="en-US" sz="2800" b="1" dirty="0">
                <a:solidFill>
                  <a:schemeClr val="bg1"/>
                </a:solidFill>
                <a:latin typeface="Poppins" pitchFamily="2" charset="77"/>
                <a:ea typeface="Open Sans" panose="020B0606030504020204" pitchFamily="34" charset="0"/>
                <a:cs typeface="Poppins" pitchFamily="2" charset="77"/>
              </a:rPr>
              <a:t>Our choice can affect how we, and the people around us feel, depending on what we choose. </a:t>
            </a:r>
          </a:p>
        </p:txBody>
      </p:sp>
    </p:spTree>
    <p:extLst>
      <p:ext uri="{BB962C8B-B14F-4D97-AF65-F5344CB8AC3E}">
        <p14:creationId xmlns:p14="http://schemas.microsoft.com/office/powerpoint/2010/main" val="3537245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4613388" y="5634656"/>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2377324" y="913315"/>
            <a:ext cx="8677007" cy="938719"/>
          </a:xfrm>
          <a:prstGeom prst="rect">
            <a:avLst/>
          </a:prstGeom>
          <a:noFill/>
        </p:spPr>
        <p:txBody>
          <a:bodyPr wrap="square" rtlCol="0">
            <a:spAutoFit/>
          </a:bodyPr>
          <a:lstStyle/>
          <a:p>
            <a:pPr algn="r"/>
            <a:r>
              <a:rPr lang="en-US" sz="5500" b="1" dirty="0">
                <a:solidFill>
                  <a:srgbClr val="FF0000"/>
                </a:solidFill>
                <a:latin typeface="Poppins" pitchFamily="2" charset="77"/>
                <a:ea typeface="Roboto Medium" panose="02000000000000000000" pitchFamily="2" charset="0"/>
                <a:cs typeface="Poppins" pitchFamily="2" charset="77"/>
              </a:rPr>
              <a:t>Do My Choices Matter?</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5"/>
            <a:stretch>
              <a:fillRect/>
            </a:stretch>
          </a:blipFill>
        </p:spPr>
      </p:sp>
      <p:grpSp>
        <p:nvGrpSpPr>
          <p:cNvPr id="40" name="Group 39">
            <a:extLst>
              <a:ext uri="{FF2B5EF4-FFF2-40B4-BE49-F238E27FC236}">
                <a16:creationId xmlns:a16="http://schemas.microsoft.com/office/drawing/2014/main" id="{1F06C9C9-5B4B-6385-C38A-4936A2DD0DAB}"/>
              </a:ext>
            </a:extLst>
          </p:cNvPr>
          <p:cNvGrpSpPr/>
          <p:nvPr/>
        </p:nvGrpSpPr>
        <p:grpSpPr>
          <a:xfrm>
            <a:off x="89451" y="6360088"/>
            <a:ext cx="2860654" cy="433629"/>
            <a:chOff x="6288775" y="3899192"/>
            <a:chExt cx="3101560" cy="467970"/>
          </a:xfrm>
          <a:effectLst/>
        </p:grpSpPr>
        <p:sp>
          <p:nvSpPr>
            <p:cNvPr id="41" name="Rectangle: Rounded Corners 25">
              <a:extLst>
                <a:ext uri="{FF2B5EF4-FFF2-40B4-BE49-F238E27FC236}">
                  <a16:creationId xmlns:a16="http://schemas.microsoft.com/office/drawing/2014/main" id="{28F1D5E4-F7F5-0229-F484-41BF9D2BB96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2" name="TextBox 41">
              <a:extLst>
                <a:ext uri="{FF2B5EF4-FFF2-40B4-BE49-F238E27FC236}">
                  <a16:creationId xmlns:a16="http://schemas.microsoft.com/office/drawing/2014/main" id="{0F73CC73-DEA6-D77C-EFA0-4DD45AE350D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10469238" y="435618"/>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10" name="Picture 9" descr="Macbook.png">
            <a:extLst>
              <a:ext uri="{FF2B5EF4-FFF2-40B4-BE49-F238E27FC236}">
                <a16:creationId xmlns:a16="http://schemas.microsoft.com/office/drawing/2014/main" id="{0A6794D7-4316-B186-445C-AF770DFCB0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3711" y="1450891"/>
            <a:ext cx="8226535" cy="5407109"/>
          </a:xfrm>
          <a:prstGeom prst="rect">
            <a:avLst/>
          </a:prstGeom>
        </p:spPr>
      </p:pic>
      <p:grpSp>
        <p:nvGrpSpPr>
          <p:cNvPr id="11" name="Graphic 38">
            <a:extLst>
              <a:ext uri="{FF2B5EF4-FFF2-40B4-BE49-F238E27FC236}">
                <a16:creationId xmlns:a16="http://schemas.microsoft.com/office/drawing/2014/main" id="{4E82145E-9159-14C1-30E9-F4FC020F5453}"/>
              </a:ext>
            </a:extLst>
          </p:cNvPr>
          <p:cNvGrpSpPr/>
          <p:nvPr/>
        </p:nvGrpSpPr>
        <p:grpSpPr>
          <a:xfrm>
            <a:off x="1459611" y="3571148"/>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835613FD-2CE5-EBD4-FC1C-866B6B9DDBD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CB66C13-3B79-CE8E-1DA7-C64D225CE59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F6D7DCD-BAAE-A887-FE8C-04E81F77FA8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FF12BB-B67F-020A-EBA7-70011ECD171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D23C8F5E-DE24-A8A2-6E3B-21ADC6E34B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ADCAB09-60A5-02B3-3B93-B31AFE6D1FD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D5369D4-35AE-4DD3-0006-19096770E33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82AE8C35-33DC-BF31-FDF6-8287EC04A5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C21678B6-EBC9-D952-8ADC-10C39A04612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6" name="Graphic 38">
            <a:extLst>
              <a:ext uri="{FF2B5EF4-FFF2-40B4-BE49-F238E27FC236}">
                <a16:creationId xmlns:a16="http://schemas.microsoft.com/office/drawing/2014/main" id="{8234A036-ECBD-F05F-2CAA-F46474E0BE31}"/>
              </a:ext>
            </a:extLst>
          </p:cNvPr>
          <p:cNvGrpSpPr/>
          <p:nvPr/>
        </p:nvGrpSpPr>
        <p:grpSpPr>
          <a:xfrm>
            <a:off x="10675557" y="3840110"/>
            <a:ext cx="1407277" cy="780637"/>
            <a:chOff x="6495821" y="1090764"/>
            <a:chExt cx="1407277" cy="780637"/>
          </a:xfrm>
        </p:grpSpPr>
        <p:sp>
          <p:nvSpPr>
            <p:cNvPr id="57" name="Graphic 38">
              <a:extLst>
                <a:ext uri="{FF2B5EF4-FFF2-40B4-BE49-F238E27FC236}">
                  <a16:creationId xmlns:a16="http://schemas.microsoft.com/office/drawing/2014/main" id="{849D8A76-3631-80A9-B2C3-4C499C6EA25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652020B7-F510-A4A4-38C7-C1F68BD319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9D9B90A3-7F1F-8BE1-35CF-F75D5CD39872}"/>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6976E39-021C-DDF5-F218-E71AFE706A5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C23236-4209-8F3B-CB66-F7D6ABD56DC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pic>
        <p:nvPicPr>
          <p:cNvPr id="5" name="Picture 11">
            <a:extLst>
              <a:ext uri="{FF2B5EF4-FFF2-40B4-BE49-F238E27FC236}">
                <a16:creationId xmlns:a16="http://schemas.microsoft.com/office/drawing/2014/main" id="{F4C0F420-6604-518F-D662-8058D779E4FA}"/>
              </a:ext>
            </a:extLst>
          </p:cNvPr>
          <p:cNvPicPr>
            <a:picLocks noChangeAspect="1"/>
          </p:cNvPicPr>
          <p:nvPr>
            <a:videoFile r:link="rId1"/>
          </p:nvPr>
        </p:nvPicPr>
        <p:blipFill>
          <a:blip r:embed="rId8"/>
          <a:stretch>
            <a:fillRect/>
          </a:stretch>
        </p:blipFill>
        <p:spPr>
          <a:xfrm>
            <a:off x="3640224" y="2347433"/>
            <a:ext cx="5519190" cy="3104544"/>
          </a:xfrm>
          <a:prstGeom prst="rect">
            <a:avLst/>
          </a:prstGeom>
        </p:spPr>
      </p:pic>
      <p:pic>
        <p:nvPicPr>
          <p:cNvPr id="2" name="Online Media 1" title="How to Make Good Choices: Mindfulness for Kids | Cosmic Kids (app preview)">
            <a:hlinkClick r:id="" action="ppaction://media"/>
            <a:extLst>
              <a:ext uri="{FF2B5EF4-FFF2-40B4-BE49-F238E27FC236}">
                <a16:creationId xmlns:a16="http://schemas.microsoft.com/office/drawing/2014/main" id="{EBCE77A4-6E54-4BF4-BCDF-094A8B356724}"/>
              </a:ext>
            </a:extLst>
          </p:cNvPr>
          <p:cNvPicPr>
            <a:picLocks noRot="1" noChangeAspect="1"/>
          </p:cNvPicPr>
          <p:nvPr>
            <a:videoFile r:link="rId2"/>
          </p:nvPr>
        </p:nvPicPr>
        <p:blipFill>
          <a:blip r:embed="rId9"/>
          <a:stretch>
            <a:fillRect/>
          </a:stretch>
        </p:blipFill>
        <p:spPr>
          <a:xfrm>
            <a:off x="3502396" y="2306367"/>
            <a:ext cx="5794846" cy="3259601"/>
          </a:xfrm>
          <a:prstGeom prst="rect">
            <a:avLst/>
          </a:prstGeom>
        </p:spPr>
      </p:pic>
    </p:spTree>
    <p:extLst>
      <p:ext uri="{BB962C8B-B14F-4D97-AF65-F5344CB8AC3E}">
        <p14:creationId xmlns:p14="http://schemas.microsoft.com/office/powerpoint/2010/main" val="190609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3A5A21C-DA65-452B-3E65-0F09BD23AA92}"/>
              </a:ext>
            </a:extLst>
          </p:cNvPr>
          <p:cNvSpPr/>
          <p:nvPr/>
        </p:nvSpPr>
        <p:spPr>
          <a:xfrm>
            <a:off x="1207262" y="1900985"/>
            <a:ext cx="7722733" cy="3108543"/>
          </a:xfrm>
          <a:prstGeom prst="rect">
            <a:avLst/>
          </a:prstGeom>
        </p:spPr>
        <p:txBody>
          <a:bodyPr wrap="square">
            <a:spAutoFit/>
          </a:bodyPr>
          <a:lstStyle/>
          <a:p>
            <a:r>
              <a:rPr lang="en-US" sz="2800" b="1" dirty="0">
                <a:solidFill>
                  <a:schemeClr val="bg2">
                    <a:lumMod val="50000"/>
                  </a:schemeClr>
                </a:solidFill>
                <a:latin typeface="Poppins" pitchFamily="2" charset="77"/>
                <a:cs typeface="Poppins" pitchFamily="2" charset="77"/>
              </a:rPr>
              <a:t>When we feel upset, it might be really tempting to say or do something that isn't nice. </a:t>
            </a:r>
          </a:p>
          <a:p>
            <a:endParaRPr lang="en-US" sz="2800" b="1" dirty="0">
              <a:solidFill>
                <a:schemeClr val="bg2">
                  <a:lumMod val="50000"/>
                </a:schemeClr>
              </a:solidFill>
              <a:latin typeface="Poppins" pitchFamily="2" charset="77"/>
              <a:cs typeface="Poppins" pitchFamily="2" charset="77"/>
            </a:endParaRPr>
          </a:p>
          <a:p>
            <a:r>
              <a:rPr lang="en-US" sz="2800" b="1" dirty="0">
                <a:solidFill>
                  <a:schemeClr val="bg2">
                    <a:lumMod val="50000"/>
                  </a:schemeClr>
                </a:solidFill>
                <a:latin typeface="Poppins" pitchFamily="2" charset="77"/>
                <a:cs typeface="Poppins" pitchFamily="2" charset="77"/>
              </a:rPr>
              <a:t>But, we have more choices than that. </a:t>
            </a:r>
          </a:p>
          <a:p>
            <a:endParaRPr lang="en-US" sz="2800" b="1" dirty="0">
              <a:solidFill>
                <a:schemeClr val="bg2">
                  <a:lumMod val="50000"/>
                </a:schemeClr>
              </a:solidFill>
              <a:latin typeface="Poppins" pitchFamily="2" charset="77"/>
              <a:cs typeface="Poppins" pitchFamily="2" charset="77"/>
            </a:endParaRPr>
          </a:p>
          <a:p>
            <a:r>
              <a:rPr lang="en-US" sz="2800" b="1" dirty="0">
                <a:solidFill>
                  <a:schemeClr val="bg2">
                    <a:lumMod val="50000"/>
                  </a:schemeClr>
                </a:solidFill>
                <a:latin typeface="Poppins" pitchFamily="2" charset="77"/>
                <a:cs typeface="Poppins" pitchFamily="2" charset="77"/>
              </a:rPr>
              <a:t>What you do, is up to you! </a:t>
            </a:r>
          </a:p>
        </p:txBody>
      </p:sp>
      <p:sp>
        <p:nvSpPr>
          <p:cNvPr id="40" name="Graphic 38">
            <a:extLst>
              <a:ext uri="{FF2B5EF4-FFF2-40B4-BE49-F238E27FC236}">
                <a16:creationId xmlns:a16="http://schemas.microsoft.com/office/drawing/2014/main" id="{9E785ADF-869E-E492-D33F-8D77388427D0}"/>
              </a:ext>
            </a:extLst>
          </p:cNvPr>
          <p:cNvSpPr/>
          <p:nvPr/>
        </p:nvSpPr>
        <p:spPr>
          <a:xfrm>
            <a:off x="240313" y="474440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5" name="TextBox 4">
            <a:extLst>
              <a:ext uri="{FF2B5EF4-FFF2-40B4-BE49-F238E27FC236}">
                <a16:creationId xmlns:a16="http://schemas.microsoft.com/office/drawing/2014/main" id="{D7CD63BA-112E-C63B-4D7B-6462738ACF1B}"/>
              </a:ext>
            </a:extLst>
          </p:cNvPr>
          <p:cNvSpPr txBox="1"/>
          <p:nvPr/>
        </p:nvSpPr>
        <p:spPr>
          <a:xfrm>
            <a:off x="2779786" y="697290"/>
            <a:ext cx="7244892" cy="1015663"/>
          </a:xfrm>
          <a:prstGeom prst="rect">
            <a:avLst/>
          </a:prstGeom>
          <a:noFill/>
        </p:spPr>
        <p:txBody>
          <a:bodyPr wrap="square" rtlCol="0">
            <a:spAutoFit/>
          </a:bodyPr>
          <a:lstStyle/>
          <a:p>
            <a:pPr algn="ctr"/>
            <a:r>
              <a:rPr lang="en-US" sz="6000" b="1" dirty="0">
                <a:solidFill>
                  <a:srgbClr val="FF0000"/>
                </a:solidFill>
                <a:latin typeface="Poppins" pitchFamily="2" charset="77"/>
                <a:cs typeface="Poppins SemiBold" panose="00000700000000000000" pitchFamily="2" charset="0"/>
              </a:rPr>
              <a:t>Stop and Breathe</a:t>
            </a:r>
            <a:endParaRPr lang="en-GB" sz="6000" b="1" dirty="0">
              <a:solidFill>
                <a:srgbClr val="FF0000"/>
              </a:solidFill>
              <a:latin typeface="Poppins" pitchFamily="2" charset="77"/>
              <a:cs typeface="Poppins SemiBold" panose="00000700000000000000" pitchFamily="2" charset="0"/>
            </a:endParaRPr>
          </a:p>
        </p:txBody>
      </p:sp>
      <p:grpSp>
        <p:nvGrpSpPr>
          <p:cNvPr id="6" name="Graphic 2">
            <a:extLst>
              <a:ext uri="{FF2B5EF4-FFF2-40B4-BE49-F238E27FC236}">
                <a16:creationId xmlns:a16="http://schemas.microsoft.com/office/drawing/2014/main" id="{76A748E5-208F-B0E4-B127-8B484881C71F}"/>
              </a:ext>
            </a:extLst>
          </p:cNvPr>
          <p:cNvGrpSpPr/>
          <p:nvPr/>
        </p:nvGrpSpPr>
        <p:grpSpPr>
          <a:xfrm>
            <a:off x="9344815" y="446754"/>
            <a:ext cx="1359725" cy="982188"/>
            <a:chOff x="6087422" y="667429"/>
            <a:chExt cx="834385" cy="602712"/>
          </a:xfrm>
          <a:solidFill>
            <a:schemeClr val="bg1"/>
          </a:solidFill>
        </p:grpSpPr>
        <p:sp>
          <p:nvSpPr>
            <p:cNvPr id="7" name="Graphic 2">
              <a:extLst>
                <a:ext uri="{FF2B5EF4-FFF2-40B4-BE49-F238E27FC236}">
                  <a16:creationId xmlns:a16="http://schemas.microsoft.com/office/drawing/2014/main" id="{E05BB2DE-2F75-51A4-26B3-76377086565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8" name="Graphic 2">
              <a:extLst>
                <a:ext uri="{FF2B5EF4-FFF2-40B4-BE49-F238E27FC236}">
                  <a16:creationId xmlns:a16="http://schemas.microsoft.com/office/drawing/2014/main" id="{90D14DA9-162F-B6E9-7D70-C88F072A179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9" name="Graphic 2">
              <a:extLst>
                <a:ext uri="{FF2B5EF4-FFF2-40B4-BE49-F238E27FC236}">
                  <a16:creationId xmlns:a16="http://schemas.microsoft.com/office/drawing/2014/main" id="{6983E4C0-A078-70BB-483B-366E0FADD60B}"/>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9DF0A463-6DD3-4409-4FF8-5CF1B9BAF28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1" name="Freeform 12">
            <a:extLst>
              <a:ext uri="{FF2B5EF4-FFF2-40B4-BE49-F238E27FC236}">
                <a16:creationId xmlns:a16="http://schemas.microsoft.com/office/drawing/2014/main" id="{8624BBCA-2641-7D9E-83C5-F47FBC8B2FDC}"/>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12" name="Group 11">
            <a:extLst>
              <a:ext uri="{FF2B5EF4-FFF2-40B4-BE49-F238E27FC236}">
                <a16:creationId xmlns:a16="http://schemas.microsoft.com/office/drawing/2014/main" id="{E0CC0AF0-54E3-D527-83F2-8B2402C0BF7A}"/>
              </a:ext>
            </a:extLst>
          </p:cNvPr>
          <p:cNvGrpSpPr/>
          <p:nvPr/>
        </p:nvGrpSpPr>
        <p:grpSpPr>
          <a:xfrm>
            <a:off x="104719" y="6360088"/>
            <a:ext cx="2860654" cy="433629"/>
            <a:chOff x="6288775" y="3899192"/>
            <a:chExt cx="3101560" cy="467970"/>
          </a:xfrm>
          <a:effectLst/>
        </p:grpSpPr>
        <p:sp>
          <p:nvSpPr>
            <p:cNvPr id="13" name="Rectangle: Rounded Corners 25">
              <a:extLst>
                <a:ext uri="{FF2B5EF4-FFF2-40B4-BE49-F238E27FC236}">
                  <a16:creationId xmlns:a16="http://schemas.microsoft.com/office/drawing/2014/main" id="{D30DB4DB-4CAA-E732-34DD-FB4869A0742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 name="TextBox 13">
              <a:extLst>
                <a:ext uri="{FF2B5EF4-FFF2-40B4-BE49-F238E27FC236}">
                  <a16:creationId xmlns:a16="http://schemas.microsoft.com/office/drawing/2014/main" id="{325782B2-28F7-9968-29F7-ED18F9966571}"/>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5" name="Picture 14">
            <a:extLst>
              <a:ext uri="{FF2B5EF4-FFF2-40B4-BE49-F238E27FC236}">
                <a16:creationId xmlns:a16="http://schemas.microsoft.com/office/drawing/2014/main" id="{13A31E97-16C2-07EA-1CB5-872FA4274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70" y="5498748"/>
            <a:ext cx="1254436" cy="1254436"/>
          </a:xfrm>
          <a:prstGeom prst="rect">
            <a:avLst/>
          </a:prstGeom>
        </p:spPr>
      </p:pic>
      <p:grpSp>
        <p:nvGrpSpPr>
          <p:cNvPr id="2" name="Graphic 38">
            <a:extLst>
              <a:ext uri="{FF2B5EF4-FFF2-40B4-BE49-F238E27FC236}">
                <a16:creationId xmlns:a16="http://schemas.microsoft.com/office/drawing/2014/main" id="{BF27E029-F278-AB46-8E63-C26504E18668}"/>
              </a:ext>
            </a:extLst>
          </p:cNvPr>
          <p:cNvGrpSpPr/>
          <p:nvPr/>
        </p:nvGrpSpPr>
        <p:grpSpPr>
          <a:xfrm>
            <a:off x="464186" y="1052775"/>
            <a:ext cx="641221" cy="534951"/>
            <a:chOff x="2853315" y="2121546"/>
            <a:chExt cx="641221" cy="534951"/>
          </a:xfrm>
          <a:solidFill>
            <a:schemeClr val="accent3"/>
          </a:solidFill>
        </p:grpSpPr>
        <p:sp>
          <p:nvSpPr>
            <p:cNvPr id="3" name="Graphic 38">
              <a:extLst>
                <a:ext uri="{FF2B5EF4-FFF2-40B4-BE49-F238E27FC236}">
                  <a16:creationId xmlns:a16="http://schemas.microsoft.com/office/drawing/2014/main" id="{1CD171CF-E656-2B0A-08DF-C97D6141C82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 name="Graphic 38">
              <a:extLst>
                <a:ext uri="{FF2B5EF4-FFF2-40B4-BE49-F238E27FC236}">
                  <a16:creationId xmlns:a16="http://schemas.microsoft.com/office/drawing/2014/main" id="{E8030873-B947-EE44-9B95-AAAE8F9B18E5}"/>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1AD7980-FF35-425D-37B2-EDAB69E83A1D}"/>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DC138EB-91A5-C439-B674-641DDC13B81A}"/>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D580637-A931-2657-3462-10BEB9B2F2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27718BB-9DDF-6908-FBDA-DEB13D7FBDC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20F6805C-18D0-0E53-D8E2-51F610E29F8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9622F1F7-03BF-0617-6938-A492D0EF44E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30E2B2C-68C7-843E-B9C2-7F3051ADC446}"/>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pic>
        <p:nvPicPr>
          <p:cNvPr id="25" name="Picture 24">
            <a:extLst>
              <a:ext uri="{FF2B5EF4-FFF2-40B4-BE49-F238E27FC236}">
                <a16:creationId xmlns:a16="http://schemas.microsoft.com/office/drawing/2014/main" id="{E64B3F71-F8E2-85FE-90FD-979C8E69F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9497" y="1793424"/>
            <a:ext cx="3595335" cy="3595335"/>
          </a:xfrm>
          <a:prstGeom prst="rect">
            <a:avLst/>
          </a:prstGeom>
        </p:spPr>
      </p:pic>
    </p:spTree>
    <p:extLst>
      <p:ext uri="{BB962C8B-B14F-4D97-AF65-F5344CB8AC3E}">
        <p14:creationId xmlns:p14="http://schemas.microsoft.com/office/powerpoint/2010/main" val="307587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3A5A21C-DA65-452B-3E65-0F09BD23AA92}"/>
              </a:ext>
            </a:extLst>
          </p:cNvPr>
          <p:cNvSpPr/>
          <p:nvPr/>
        </p:nvSpPr>
        <p:spPr>
          <a:xfrm>
            <a:off x="784406" y="1900985"/>
            <a:ext cx="8256942" cy="4154984"/>
          </a:xfrm>
          <a:prstGeom prst="rect">
            <a:avLst/>
          </a:prstGeom>
        </p:spPr>
        <p:txBody>
          <a:bodyPr wrap="square">
            <a:spAutoFit/>
          </a:bodyPr>
          <a:lstStyle/>
          <a:p>
            <a:r>
              <a:rPr lang="en-US" sz="2400" b="1" dirty="0">
                <a:solidFill>
                  <a:schemeClr val="bg2">
                    <a:lumMod val="50000"/>
                  </a:schemeClr>
                </a:solidFill>
                <a:latin typeface="Poppins" pitchFamily="2" charset="77"/>
                <a:cs typeface="Poppins" pitchFamily="2" charset="77"/>
              </a:rPr>
              <a:t>When something happens and you get frustrated or annoyed, think </a:t>
            </a:r>
            <a:r>
              <a:rPr lang="en-US" sz="2400" b="1" dirty="0">
                <a:solidFill>
                  <a:srgbClr val="FF0000"/>
                </a:solidFill>
                <a:latin typeface="Poppins" pitchFamily="2" charset="77"/>
                <a:cs typeface="Poppins" pitchFamily="2" charset="77"/>
              </a:rPr>
              <a:t>RED LIGHT</a:t>
            </a:r>
            <a:r>
              <a:rPr lang="en-US" sz="2400" b="1" dirty="0">
                <a:solidFill>
                  <a:schemeClr val="bg2">
                    <a:lumMod val="50000"/>
                  </a:schemeClr>
                </a:solidFill>
                <a:latin typeface="Poppins" pitchFamily="2" charset="77"/>
                <a:cs typeface="Poppins" pitchFamily="2" charset="77"/>
              </a:rPr>
              <a:t> and STOP. </a:t>
            </a:r>
          </a:p>
          <a:p>
            <a:pPr marL="342900" indent="-169863">
              <a:buFont typeface="Arial" panose="020B0604020202020204" pitchFamily="34" charset="0"/>
              <a:buChar char="•"/>
            </a:pPr>
            <a:r>
              <a:rPr lang="en-US" sz="2400" b="1" dirty="0">
                <a:solidFill>
                  <a:schemeClr val="bg2">
                    <a:lumMod val="50000"/>
                  </a:schemeClr>
                </a:solidFill>
                <a:latin typeface="Poppins" pitchFamily="2" charset="77"/>
                <a:cs typeface="Poppins" pitchFamily="2" charset="77"/>
              </a:rPr>
              <a:t>Stop talking, do nothing. </a:t>
            </a:r>
          </a:p>
          <a:p>
            <a:endParaRPr lang="en-US" sz="2400" b="1" dirty="0">
              <a:solidFill>
                <a:schemeClr val="bg2">
                  <a:lumMod val="50000"/>
                </a:schemeClr>
              </a:solidFill>
              <a:latin typeface="Poppins" pitchFamily="2" charset="77"/>
              <a:cs typeface="Poppins" pitchFamily="2" charset="77"/>
            </a:endParaRPr>
          </a:p>
          <a:p>
            <a:r>
              <a:rPr lang="en-US" sz="2400" b="1" dirty="0">
                <a:solidFill>
                  <a:schemeClr val="bg2">
                    <a:lumMod val="50000"/>
                  </a:schemeClr>
                </a:solidFill>
                <a:latin typeface="Poppins" pitchFamily="2" charset="77"/>
                <a:cs typeface="Poppins" pitchFamily="2" charset="77"/>
              </a:rPr>
              <a:t>Next, think </a:t>
            </a:r>
            <a:r>
              <a:rPr lang="en-US" sz="2400" b="1" dirty="0">
                <a:solidFill>
                  <a:srgbClr val="F9C00F"/>
                </a:solidFill>
                <a:latin typeface="Poppins" pitchFamily="2" charset="77"/>
                <a:cs typeface="Poppins" pitchFamily="2" charset="77"/>
              </a:rPr>
              <a:t>YELLOW LIGHT</a:t>
            </a:r>
            <a:r>
              <a:rPr lang="en-US" sz="2400" b="1" dirty="0">
                <a:solidFill>
                  <a:schemeClr val="bg2">
                    <a:lumMod val="50000"/>
                  </a:schemeClr>
                </a:solidFill>
                <a:latin typeface="Poppins" pitchFamily="2" charset="77"/>
                <a:cs typeface="Poppins" pitchFamily="2" charset="77"/>
              </a:rPr>
              <a:t>.</a:t>
            </a:r>
          </a:p>
          <a:p>
            <a:pPr marL="342900" indent="-169863">
              <a:buFont typeface="Arial" panose="020B0604020202020204" pitchFamily="34" charset="0"/>
              <a:buChar char="•"/>
            </a:pPr>
            <a:r>
              <a:rPr lang="en-US" sz="2400" b="1" dirty="0">
                <a:solidFill>
                  <a:schemeClr val="bg2">
                    <a:lumMod val="50000"/>
                  </a:schemeClr>
                </a:solidFill>
                <a:latin typeface="Poppins" pitchFamily="2" charset="77"/>
                <a:cs typeface="Poppins" pitchFamily="2" charset="77"/>
              </a:rPr>
              <a:t>take deep breaths on purpose.</a:t>
            </a:r>
          </a:p>
          <a:p>
            <a:pPr marL="342900" indent="-169863">
              <a:buFont typeface="Arial" panose="020B0604020202020204" pitchFamily="34" charset="0"/>
              <a:buChar char="•"/>
            </a:pPr>
            <a:r>
              <a:rPr lang="en-US" sz="2400" b="1" dirty="0">
                <a:solidFill>
                  <a:schemeClr val="bg2">
                    <a:lumMod val="50000"/>
                  </a:schemeClr>
                </a:solidFill>
                <a:latin typeface="Poppins" pitchFamily="2" charset="77"/>
                <a:cs typeface="Poppins" pitchFamily="2" charset="77"/>
              </a:rPr>
              <a:t>think about our choices</a:t>
            </a:r>
          </a:p>
          <a:p>
            <a:endParaRPr lang="en-US" sz="2400" b="1" dirty="0">
              <a:solidFill>
                <a:schemeClr val="bg2">
                  <a:lumMod val="50000"/>
                </a:schemeClr>
              </a:solidFill>
              <a:latin typeface="Poppins" pitchFamily="2" charset="77"/>
              <a:cs typeface="Poppins" pitchFamily="2" charset="77"/>
            </a:endParaRPr>
          </a:p>
          <a:p>
            <a:r>
              <a:rPr lang="en-US" sz="2400" b="1" dirty="0">
                <a:solidFill>
                  <a:schemeClr val="bg2">
                    <a:lumMod val="50000"/>
                  </a:schemeClr>
                </a:solidFill>
                <a:latin typeface="Poppins" pitchFamily="2" charset="77"/>
                <a:cs typeface="Poppins" pitchFamily="2" charset="77"/>
              </a:rPr>
              <a:t>Last, </a:t>
            </a:r>
            <a:r>
              <a:rPr lang="en-US" sz="2400" b="1" dirty="0">
                <a:solidFill>
                  <a:srgbClr val="69AE58"/>
                </a:solidFill>
                <a:latin typeface="Poppins" pitchFamily="2" charset="77"/>
                <a:cs typeface="Poppins" pitchFamily="2" charset="77"/>
              </a:rPr>
              <a:t>GREEN LIGHT</a:t>
            </a:r>
            <a:r>
              <a:rPr lang="en-US" sz="2400" b="1" dirty="0">
                <a:solidFill>
                  <a:schemeClr val="bg2">
                    <a:lumMod val="50000"/>
                  </a:schemeClr>
                </a:solidFill>
                <a:latin typeface="Poppins" pitchFamily="2" charset="77"/>
                <a:cs typeface="Poppins" pitchFamily="2" charset="77"/>
              </a:rPr>
              <a:t>: </a:t>
            </a:r>
          </a:p>
          <a:p>
            <a:pPr marL="342900" indent="-169863">
              <a:buFont typeface="Arial" panose="020B0604020202020204" pitchFamily="34" charset="0"/>
              <a:buChar char="•"/>
            </a:pPr>
            <a:r>
              <a:rPr lang="en-US" sz="2400" b="1" dirty="0">
                <a:solidFill>
                  <a:schemeClr val="bg2">
                    <a:lumMod val="50000"/>
                  </a:schemeClr>
                </a:solidFill>
                <a:latin typeface="Poppins" pitchFamily="2" charset="77"/>
                <a:cs typeface="Poppins" pitchFamily="2" charset="77"/>
              </a:rPr>
              <a:t>make the choice that will help us and those around us feel better. </a:t>
            </a:r>
          </a:p>
        </p:txBody>
      </p:sp>
      <p:sp>
        <p:nvSpPr>
          <p:cNvPr id="40" name="Graphic 38">
            <a:extLst>
              <a:ext uri="{FF2B5EF4-FFF2-40B4-BE49-F238E27FC236}">
                <a16:creationId xmlns:a16="http://schemas.microsoft.com/office/drawing/2014/main" id="{9E785ADF-869E-E492-D33F-8D77388427D0}"/>
              </a:ext>
            </a:extLst>
          </p:cNvPr>
          <p:cNvSpPr/>
          <p:nvPr/>
        </p:nvSpPr>
        <p:spPr>
          <a:xfrm>
            <a:off x="240313" y="474440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5" name="TextBox 4">
            <a:extLst>
              <a:ext uri="{FF2B5EF4-FFF2-40B4-BE49-F238E27FC236}">
                <a16:creationId xmlns:a16="http://schemas.microsoft.com/office/drawing/2014/main" id="{D7CD63BA-112E-C63B-4D7B-6462738ACF1B}"/>
              </a:ext>
            </a:extLst>
          </p:cNvPr>
          <p:cNvSpPr txBox="1"/>
          <p:nvPr/>
        </p:nvSpPr>
        <p:spPr>
          <a:xfrm>
            <a:off x="2432848" y="845656"/>
            <a:ext cx="8087239" cy="861774"/>
          </a:xfrm>
          <a:prstGeom prst="rect">
            <a:avLst/>
          </a:prstGeom>
          <a:noFill/>
        </p:spPr>
        <p:txBody>
          <a:bodyPr wrap="square" rtlCol="0">
            <a:spAutoFit/>
          </a:bodyPr>
          <a:lstStyle/>
          <a:p>
            <a:pPr algn="ctr"/>
            <a:r>
              <a:rPr lang="en-US" sz="5000" b="1" dirty="0">
                <a:solidFill>
                  <a:srgbClr val="FF0000"/>
                </a:solidFill>
                <a:latin typeface="Poppins" pitchFamily="2" charset="77"/>
                <a:cs typeface="Poppins SemiBold" panose="00000700000000000000" pitchFamily="2" charset="0"/>
              </a:rPr>
              <a:t>Let the Big Feeling Pass</a:t>
            </a:r>
            <a:endParaRPr lang="en-GB" sz="5000" b="1" dirty="0">
              <a:solidFill>
                <a:srgbClr val="FF0000"/>
              </a:solidFill>
              <a:latin typeface="Poppins" pitchFamily="2" charset="77"/>
              <a:cs typeface="Poppins SemiBold" panose="00000700000000000000" pitchFamily="2" charset="0"/>
            </a:endParaRPr>
          </a:p>
        </p:txBody>
      </p:sp>
      <p:grpSp>
        <p:nvGrpSpPr>
          <p:cNvPr id="6" name="Graphic 2">
            <a:extLst>
              <a:ext uri="{FF2B5EF4-FFF2-40B4-BE49-F238E27FC236}">
                <a16:creationId xmlns:a16="http://schemas.microsoft.com/office/drawing/2014/main" id="{76A748E5-208F-B0E4-B127-8B484881C71F}"/>
              </a:ext>
            </a:extLst>
          </p:cNvPr>
          <p:cNvGrpSpPr/>
          <p:nvPr/>
        </p:nvGrpSpPr>
        <p:grpSpPr>
          <a:xfrm>
            <a:off x="9840224" y="595120"/>
            <a:ext cx="1359725" cy="982188"/>
            <a:chOff x="6087422" y="667429"/>
            <a:chExt cx="834385" cy="602712"/>
          </a:xfrm>
          <a:solidFill>
            <a:schemeClr val="bg1"/>
          </a:solidFill>
        </p:grpSpPr>
        <p:sp>
          <p:nvSpPr>
            <p:cNvPr id="7" name="Graphic 2">
              <a:extLst>
                <a:ext uri="{FF2B5EF4-FFF2-40B4-BE49-F238E27FC236}">
                  <a16:creationId xmlns:a16="http://schemas.microsoft.com/office/drawing/2014/main" id="{E05BB2DE-2F75-51A4-26B3-76377086565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8" name="Graphic 2">
              <a:extLst>
                <a:ext uri="{FF2B5EF4-FFF2-40B4-BE49-F238E27FC236}">
                  <a16:creationId xmlns:a16="http://schemas.microsoft.com/office/drawing/2014/main" id="{90D14DA9-162F-B6E9-7D70-C88F072A179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9" name="Graphic 2">
              <a:extLst>
                <a:ext uri="{FF2B5EF4-FFF2-40B4-BE49-F238E27FC236}">
                  <a16:creationId xmlns:a16="http://schemas.microsoft.com/office/drawing/2014/main" id="{6983E4C0-A078-70BB-483B-366E0FADD60B}"/>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9DF0A463-6DD3-4409-4FF8-5CF1B9BAF28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1" name="Freeform 12">
            <a:extLst>
              <a:ext uri="{FF2B5EF4-FFF2-40B4-BE49-F238E27FC236}">
                <a16:creationId xmlns:a16="http://schemas.microsoft.com/office/drawing/2014/main" id="{8624BBCA-2641-7D9E-83C5-F47FBC8B2FDC}"/>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12" name="Group 11">
            <a:extLst>
              <a:ext uri="{FF2B5EF4-FFF2-40B4-BE49-F238E27FC236}">
                <a16:creationId xmlns:a16="http://schemas.microsoft.com/office/drawing/2014/main" id="{E0CC0AF0-54E3-D527-83F2-8B2402C0BF7A}"/>
              </a:ext>
            </a:extLst>
          </p:cNvPr>
          <p:cNvGrpSpPr/>
          <p:nvPr/>
        </p:nvGrpSpPr>
        <p:grpSpPr>
          <a:xfrm>
            <a:off x="104719" y="6360088"/>
            <a:ext cx="2860654" cy="433629"/>
            <a:chOff x="6288775" y="3899192"/>
            <a:chExt cx="3101560" cy="467970"/>
          </a:xfrm>
          <a:effectLst/>
        </p:grpSpPr>
        <p:sp>
          <p:nvSpPr>
            <p:cNvPr id="13" name="Rectangle: Rounded Corners 25">
              <a:extLst>
                <a:ext uri="{FF2B5EF4-FFF2-40B4-BE49-F238E27FC236}">
                  <a16:creationId xmlns:a16="http://schemas.microsoft.com/office/drawing/2014/main" id="{D30DB4DB-4CAA-E732-34DD-FB4869A0742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 name="TextBox 13">
              <a:extLst>
                <a:ext uri="{FF2B5EF4-FFF2-40B4-BE49-F238E27FC236}">
                  <a16:creationId xmlns:a16="http://schemas.microsoft.com/office/drawing/2014/main" id="{325782B2-28F7-9968-29F7-ED18F9966571}"/>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5" name="Picture 14">
            <a:extLst>
              <a:ext uri="{FF2B5EF4-FFF2-40B4-BE49-F238E27FC236}">
                <a16:creationId xmlns:a16="http://schemas.microsoft.com/office/drawing/2014/main" id="{13A31E97-16C2-07EA-1CB5-872FA4274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70" y="5498748"/>
            <a:ext cx="1254436" cy="1254436"/>
          </a:xfrm>
          <a:prstGeom prst="rect">
            <a:avLst/>
          </a:prstGeom>
        </p:spPr>
      </p:pic>
      <p:grpSp>
        <p:nvGrpSpPr>
          <p:cNvPr id="2" name="Graphic 38">
            <a:extLst>
              <a:ext uri="{FF2B5EF4-FFF2-40B4-BE49-F238E27FC236}">
                <a16:creationId xmlns:a16="http://schemas.microsoft.com/office/drawing/2014/main" id="{BF27E029-F278-AB46-8E63-C26504E18668}"/>
              </a:ext>
            </a:extLst>
          </p:cNvPr>
          <p:cNvGrpSpPr/>
          <p:nvPr/>
        </p:nvGrpSpPr>
        <p:grpSpPr>
          <a:xfrm>
            <a:off x="464186" y="1052775"/>
            <a:ext cx="641221" cy="534951"/>
            <a:chOff x="2853315" y="2121546"/>
            <a:chExt cx="641221" cy="534951"/>
          </a:xfrm>
          <a:solidFill>
            <a:schemeClr val="accent3"/>
          </a:solidFill>
        </p:grpSpPr>
        <p:sp>
          <p:nvSpPr>
            <p:cNvPr id="3" name="Graphic 38">
              <a:extLst>
                <a:ext uri="{FF2B5EF4-FFF2-40B4-BE49-F238E27FC236}">
                  <a16:creationId xmlns:a16="http://schemas.microsoft.com/office/drawing/2014/main" id="{1CD171CF-E656-2B0A-08DF-C97D6141C82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 name="Graphic 38">
              <a:extLst>
                <a:ext uri="{FF2B5EF4-FFF2-40B4-BE49-F238E27FC236}">
                  <a16:creationId xmlns:a16="http://schemas.microsoft.com/office/drawing/2014/main" id="{E8030873-B947-EE44-9B95-AAAE8F9B18E5}"/>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1AD7980-FF35-425D-37B2-EDAB69E83A1D}"/>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DC138EB-91A5-C439-B674-641DDC13B81A}"/>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D580637-A931-2657-3462-10BEB9B2F2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27718BB-9DDF-6908-FBDA-DEB13D7FBDC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20F6805C-18D0-0E53-D8E2-51F610E29F8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9622F1F7-03BF-0617-6938-A492D0EF44E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30E2B2C-68C7-843E-B9C2-7F3051ADC446}"/>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pic>
        <p:nvPicPr>
          <p:cNvPr id="24" name="Picture 23">
            <a:extLst>
              <a:ext uri="{FF2B5EF4-FFF2-40B4-BE49-F238E27FC236}">
                <a16:creationId xmlns:a16="http://schemas.microsoft.com/office/drawing/2014/main" id="{95D99B81-32A3-07F1-323D-E93E7C27D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9671" y="1866854"/>
            <a:ext cx="1465396" cy="4493234"/>
          </a:xfrm>
          <a:prstGeom prst="rect">
            <a:avLst/>
          </a:prstGeom>
        </p:spPr>
      </p:pic>
    </p:spTree>
    <p:extLst>
      <p:ext uri="{BB962C8B-B14F-4D97-AF65-F5344CB8AC3E}">
        <p14:creationId xmlns:p14="http://schemas.microsoft.com/office/powerpoint/2010/main" val="3816963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970323" y="1893964"/>
            <a:ext cx="6797197" cy="4193026"/>
          </a:xfrm>
          <a:prstGeom prst="roundRect">
            <a:avLst>
              <a:gd name="adj" fmla="val 8491"/>
            </a:avLst>
          </a:prstGeom>
          <a:solidFill>
            <a:schemeClr val="bg1"/>
          </a:solidFill>
          <a:ln>
            <a:noFill/>
          </a:ln>
          <a:effectLst>
            <a:outerShdw blurRad="1016000" dist="546100" dir="2700000" sx="83000" sy="83000" algn="tl" rotWithShape="0">
              <a:prstClr val="black">
                <a:alpha val="8044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928821" y="2075934"/>
            <a:ext cx="6439452" cy="3831562"/>
          </a:xfrm>
          <a:prstGeom prst="rect">
            <a:avLst/>
          </a:prstGeom>
          <a:noFill/>
        </p:spPr>
        <p:txBody>
          <a:bodyPr wrap="square" rtlCol="0">
            <a:spAutoFit/>
          </a:bodyPr>
          <a:lstStyle/>
          <a:p>
            <a:pPr marL="457200" indent="-284163">
              <a:lnSpc>
                <a:spcPct val="130000"/>
              </a:lnSpc>
              <a:spcBef>
                <a:spcPts val="500"/>
              </a:spcBef>
              <a:buClr>
                <a:schemeClr val="accent3"/>
              </a:buClr>
              <a:buFont typeface="Arial" panose="020B0604020202020204" pitchFamily="34" charset="0"/>
              <a:buChar char="•"/>
            </a:pPr>
            <a:r>
              <a:rPr lang="en-GB" sz="2600" dirty="0">
                <a:solidFill>
                  <a:srgbClr val="EC5A29"/>
                </a:solidFill>
                <a:latin typeface="Poppins SemiBold" panose="00000700000000000000" pitchFamily="2" charset="0"/>
                <a:cs typeface="Poppins SemiBold" panose="00000700000000000000" pitchFamily="2" charset="0"/>
              </a:rPr>
              <a:t>Using the Stoplight can help us make better choices.  </a:t>
            </a:r>
          </a:p>
          <a:p>
            <a:pPr marL="457200" indent="-284163">
              <a:lnSpc>
                <a:spcPct val="130000"/>
              </a:lnSpc>
              <a:spcBef>
                <a:spcPts val="500"/>
              </a:spcBef>
              <a:buClr>
                <a:schemeClr val="accent3"/>
              </a:buClr>
              <a:buFont typeface="Arial" panose="020B0604020202020204" pitchFamily="34" charset="0"/>
              <a:buChar char="•"/>
            </a:pPr>
            <a:r>
              <a:rPr lang="en-GB" sz="2600" dirty="0">
                <a:solidFill>
                  <a:srgbClr val="EC5A29"/>
                </a:solidFill>
                <a:latin typeface="Poppins SemiBold" panose="00000700000000000000" pitchFamily="2" charset="0"/>
                <a:cs typeface="Poppins SemiBold" panose="00000700000000000000" pitchFamily="2" charset="0"/>
              </a:rPr>
              <a:t>The Yellow Light tells us to pause and take deep breaths.</a:t>
            </a:r>
          </a:p>
          <a:p>
            <a:pPr marL="457200" indent="-284163">
              <a:lnSpc>
                <a:spcPct val="130000"/>
              </a:lnSpc>
              <a:spcBef>
                <a:spcPts val="500"/>
              </a:spcBef>
              <a:buClr>
                <a:schemeClr val="accent3"/>
              </a:buClr>
              <a:buFont typeface="Arial" panose="020B0604020202020204" pitchFamily="34" charset="0"/>
              <a:buChar char="•"/>
            </a:pPr>
            <a:r>
              <a:rPr lang="en-GB" sz="2600" dirty="0">
                <a:solidFill>
                  <a:srgbClr val="EC5A29"/>
                </a:solidFill>
                <a:latin typeface="Poppins SemiBold" panose="00000700000000000000" pitchFamily="2" charset="0"/>
                <a:cs typeface="Poppins SemiBold" panose="00000700000000000000" pitchFamily="2" charset="0"/>
              </a:rPr>
              <a:t>Share about a time where taking deep breaths helped you make a better choice. </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4373111" y="435618"/>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591051" y="771010"/>
            <a:ext cx="4269184" cy="1015663"/>
          </a:xfrm>
          <a:prstGeom prst="rect">
            <a:avLst/>
          </a:prstGeom>
          <a:noFill/>
        </p:spPr>
        <p:txBody>
          <a:bodyPr wrap="square" rtlCol="0">
            <a:spAutoFit/>
          </a:bodyPr>
          <a:lstStyle/>
          <a:p>
            <a:pPr>
              <a:tabLst>
                <a:tab pos="3025775" algn="l"/>
              </a:tabLst>
            </a:pPr>
            <a:r>
              <a:rPr lang="en-GB" sz="6000" b="1" dirty="0">
                <a:solidFill>
                  <a:srgbClr val="FF0000"/>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53" name="Group 52">
            <a:extLst>
              <a:ext uri="{FF2B5EF4-FFF2-40B4-BE49-F238E27FC236}">
                <a16:creationId xmlns:a16="http://schemas.microsoft.com/office/drawing/2014/main" id="{4B28FDED-C996-03B7-D039-FD6ED3360762}"/>
              </a:ext>
            </a:extLst>
          </p:cNvPr>
          <p:cNvGrpSpPr/>
          <p:nvPr/>
        </p:nvGrpSpPr>
        <p:grpSpPr>
          <a:xfrm>
            <a:off x="104719" y="6360088"/>
            <a:ext cx="2860654" cy="433629"/>
            <a:chOff x="6288775" y="3899192"/>
            <a:chExt cx="3101560" cy="467970"/>
          </a:xfrm>
          <a:effectLst/>
        </p:grpSpPr>
        <p:sp>
          <p:nvSpPr>
            <p:cNvPr id="54" name="Rectangle: Rounded Corners 25">
              <a:extLst>
                <a:ext uri="{FF2B5EF4-FFF2-40B4-BE49-F238E27FC236}">
                  <a16:creationId xmlns:a16="http://schemas.microsoft.com/office/drawing/2014/main" id="{D94B7D07-0766-2064-4C28-FA24044B990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5" name="TextBox 54">
              <a:extLst>
                <a:ext uri="{FF2B5EF4-FFF2-40B4-BE49-F238E27FC236}">
                  <a16:creationId xmlns:a16="http://schemas.microsoft.com/office/drawing/2014/main" id="{3F65E439-E954-9501-B4D4-61F9545D2F0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3" name="Graphic 38">
            <a:extLst>
              <a:ext uri="{FF2B5EF4-FFF2-40B4-BE49-F238E27FC236}">
                <a16:creationId xmlns:a16="http://schemas.microsoft.com/office/drawing/2014/main" id="{7C1618E6-2581-E6CE-C2A3-429D7AF4AFEF}"/>
              </a:ext>
            </a:extLst>
          </p:cNvPr>
          <p:cNvGrpSpPr/>
          <p:nvPr/>
        </p:nvGrpSpPr>
        <p:grpSpPr>
          <a:xfrm flipH="1">
            <a:off x="10495965" y="405078"/>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11262021" y="3154979"/>
            <a:ext cx="641221" cy="534951"/>
            <a:chOff x="2853315" y="2121546"/>
            <a:chExt cx="641221" cy="534951"/>
          </a:xfrm>
          <a:solidFill>
            <a:schemeClr val="accent3"/>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9500218" y="1476715"/>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1A78A9D2-76A5-9643-1EF1-58F3B38F7FA6}"/>
              </a:ext>
            </a:extLst>
          </p:cNvPr>
          <p:cNvSpPr/>
          <p:nvPr/>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pic>
        <p:nvPicPr>
          <p:cNvPr id="25" name="Picture 24">
            <a:extLst>
              <a:ext uri="{FF2B5EF4-FFF2-40B4-BE49-F238E27FC236}">
                <a16:creationId xmlns:a16="http://schemas.microsoft.com/office/drawing/2014/main" id="{2D7F36A8-0B9C-FF2F-3FC8-800F5948D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7187" y="1476715"/>
            <a:ext cx="1674788" cy="5381285"/>
          </a:xfrm>
          <a:prstGeom prst="rect">
            <a:avLst/>
          </a:prstGeom>
        </p:spPr>
      </p:pic>
    </p:spTree>
    <p:extLst>
      <p:ext uri="{BB962C8B-B14F-4D97-AF65-F5344CB8AC3E}">
        <p14:creationId xmlns:p14="http://schemas.microsoft.com/office/powerpoint/2010/main" val="275775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D9AC931A-9219-408B-8230-FCF82E5B4DCD}"/>
              </a:ext>
            </a:extLst>
          </p:cNvPr>
          <p:cNvSpPr/>
          <p:nvPr/>
        </p:nvSpPr>
        <p:spPr>
          <a:xfrm>
            <a:off x="4614942" y="3357632"/>
            <a:ext cx="2624063" cy="603504"/>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Journal on how you feel today</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2" name="Rectangle: Rounded Corners 54">
            <a:extLst>
              <a:ext uri="{FF2B5EF4-FFF2-40B4-BE49-F238E27FC236}">
                <a16:creationId xmlns:a16="http://schemas.microsoft.com/office/drawing/2014/main" id="{32D53C3F-BA00-AA94-9330-04DCA3005C10}"/>
              </a:ext>
            </a:extLst>
          </p:cNvPr>
          <p:cNvSpPr/>
          <p:nvPr/>
        </p:nvSpPr>
        <p:spPr>
          <a:xfrm>
            <a:off x="1153072" y="5972563"/>
            <a:ext cx="2490750" cy="595847"/>
          </a:xfrm>
          <a:prstGeom prst="roundRect">
            <a:avLst>
              <a:gd name="adj" fmla="val 50000"/>
            </a:avLst>
          </a:prstGeom>
          <a:solidFill>
            <a:srgbClr val="EC5A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Find a new exciting thing</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6" name="Rectangle: Rounded Corners 54">
            <a:extLst>
              <a:ext uri="{FF2B5EF4-FFF2-40B4-BE49-F238E27FC236}">
                <a16:creationId xmlns:a16="http://schemas.microsoft.com/office/drawing/2014/main" id="{196B7F67-FE7E-4E38-ACD9-ED528AAD4164}"/>
              </a:ext>
            </a:extLst>
          </p:cNvPr>
          <p:cNvSpPr/>
          <p:nvPr/>
        </p:nvSpPr>
        <p:spPr>
          <a:xfrm>
            <a:off x="4614942" y="5967197"/>
            <a:ext cx="2490750" cy="601213"/>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Listen to a podcast or music</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32" name="TextBox 31">
            <a:extLst>
              <a:ext uri="{FF2B5EF4-FFF2-40B4-BE49-F238E27FC236}">
                <a16:creationId xmlns:a16="http://schemas.microsoft.com/office/drawing/2014/main" id="{EEE159E0-4457-03DA-5655-9FCC06186F6D}"/>
              </a:ext>
            </a:extLst>
          </p:cNvPr>
          <p:cNvSpPr txBox="1"/>
          <p:nvPr/>
        </p:nvSpPr>
        <p:spPr>
          <a:xfrm>
            <a:off x="3703652" y="493828"/>
            <a:ext cx="4359010" cy="1015663"/>
          </a:xfrm>
          <a:prstGeom prst="rect">
            <a:avLst/>
          </a:prstGeom>
          <a:noFill/>
        </p:spPr>
        <p:txBody>
          <a:bodyPr wrap="square" rtlCol="0">
            <a:spAutoFit/>
          </a:bodyPr>
          <a:lstStyle/>
          <a:p>
            <a:r>
              <a:rPr lang="en-US" sz="6000" b="1" dirty="0">
                <a:solidFill>
                  <a:srgbClr val="FF0000"/>
                </a:solidFill>
                <a:latin typeface="Poppins" pitchFamily="2" charset="77"/>
                <a:cs typeface="Poppins SemiBold" panose="00000700000000000000" pitchFamily="2" charset="0"/>
              </a:rPr>
              <a:t>Check Out</a:t>
            </a:r>
            <a:endParaRPr lang="en-GB" sz="6000" b="1" dirty="0">
              <a:solidFill>
                <a:srgbClr val="FF0000"/>
              </a:solidFill>
              <a:latin typeface="Poppins" pitchFamily="2" charset="77"/>
              <a:cs typeface="Poppins SemiBold" panose="00000700000000000000" pitchFamily="2" charset="0"/>
            </a:endParaRPr>
          </a:p>
        </p:txBody>
      </p:sp>
      <p:sp>
        <p:nvSpPr>
          <p:cNvPr id="33" name="TextBox 8">
            <a:extLst>
              <a:ext uri="{FF2B5EF4-FFF2-40B4-BE49-F238E27FC236}">
                <a16:creationId xmlns:a16="http://schemas.microsoft.com/office/drawing/2014/main" id="{F6F23D9F-BDB9-A838-56E8-4BD900680959}"/>
              </a:ext>
            </a:extLst>
          </p:cNvPr>
          <p:cNvSpPr txBox="1"/>
          <p:nvPr/>
        </p:nvSpPr>
        <p:spPr>
          <a:xfrm>
            <a:off x="2918415" y="1294781"/>
            <a:ext cx="6562640" cy="430887"/>
          </a:xfrm>
          <a:prstGeom prst="rect">
            <a:avLst/>
          </a:prstGeom>
        </p:spPr>
        <p:txBody>
          <a:bodyPr wrap="square" lIns="0" tIns="0" rIns="0" bIns="0" rtlCol="0" anchor="t">
            <a:spAutoFit/>
          </a:bodyPr>
          <a:lstStyle/>
          <a:p>
            <a:pPr algn="ctr"/>
            <a:r>
              <a:rPr lang="en-US" sz="2800" b="1" dirty="0">
                <a:solidFill>
                  <a:srgbClr val="939598"/>
                </a:solidFill>
                <a:latin typeface="Poppins"/>
              </a:rPr>
              <a:t>What will you do for yourself today?</a:t>
            </a:r>
          </a:p>
        </p:txBody>
      </p:sp>
      <p:grpSp>
        <p:nvGrpSpPr>
          <p:cNvPr id="34" name="Graphic 2">
            <a:extLst>
              <a:ext uri="{FF2B5EF4-FFF2-40B4-BE49-F238E27FC236}">
                <a16:creationId xmlns:a16="http://schemas.microsoft.com/office/drawing/2014/main" id="{EF430CF7-00C9-ADE4-7C9C-DA5D662F11FC}"/>
              </a:ext>
            </a:extLst>
          </p:cNvPr>
          <p:cNvGrpSpPr/>
          <p:nvPr/>
        </p:nvGrpSpPr>
        <p:grpSpPr>
          <a:xfrm>
            <a:off x="7452652" y="110483"/>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728DFAD1-6C1E-3438-6C94-160E645BFBAB}"/>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DFEABE7B-B27B-D6B0-E609-731081B7661C}"/>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8C0B92EA-61AC-F7AD-BCD5-10636AFDE4E3}"/>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6C78DBBC-3D43-E7C3-818C-B8114212DA1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9" name="Freeform 12">
            <a:extLst>
              <a:ext uri="{FF2B5EF4-FFF2-40B4-BE49-F238E27FC236}">
                <a16:creationId xmlns:a16="http://schemas.microsoft.com/office/drawing/2014/main" id="{43404A2D-D94E-10D6-CEA8-B048642F8DC2}"/>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sp>
        <p:nvSpPr>
          <p:cNvPr id="8" name="Rectangle: Rounded Corners 54">
            <a:extLst>
              <a:ext uri="{FF2B5EF4-FFF2-40B4-BE49-F238E27FC236}">
                <a16:creationId xmlns:a16="http://schemas.microsoft.com/office/drawing/2014/main" id="{D617B2FF-DD19-F8D7-F7DB-8ED61E5F5707}"/>
              </a:ext>
            </a:extLst>
          </p:cNvPr>
          <p:cNvSpPr/>
          <p:nvPr/>
        </p:nvSpPr>
        <p:spPr>
          <a:xfrm>
            <a:off x="810504" y="3727867"/>
            <a:ext cx="2833318" cy="603504"/>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Write a poem or a short story</a:t>
            </a:r>
            <a:endParaRPr lang="en-GB" b="1" dirty="0">
              <a:solidFill>
                <a:schemeClr val="bg1"/>
              </a:solidFill>
              <a:latin typeface="Poppins SemiBold" panose="00000700000000000000" pitchFamily="2" charset="0"/>
              <a:cs typeface="Poppins SemiBold" panose="00000700000000000000" pitchFamily="2" charset="0"/>
            </a:endParaRPr>
          </a:p>
        </p:txBody>
      </p:sp>
      <p:pic>
        <p:nvPicPr>
          <p:cNvPr id="43" name="Picture 42">
            <a:extLst>
              <a:ext uri="{FF2B5EF4-FFF2-40B4-BE49-F238E27FC236}">
                <a16:creationId xmlns:a16="http://schemas.microsoft.com/office/drawing/2014/main" id="{BF53D468-2ABE-4D59-D9DE-7B5056981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4493" y="-17475"/>
            <a:ext cx="1254436" cy="1254436"/>
          </a:xfrm>
          <a:prstGeom prst="rect">
            <a:avLst/>
          </a:prstGeom>
        </p:spPr>
      </p:pic>
      <p:sp>
        <p:nvSpPr>
          <p:cNvPr id="86" name="Graphic 38">
            <a:extLst>
              <a:ext uri="{FF2B5EF4-FFF2-40B4-BE49-F238E27FC236}">
                <a16:creationId xmlns:a16="http://schemas.microsoft.com/office/drawing/2014/main" id="{AD09B3D3-7AB2-F81B-3340-B934D5420B83}"/>
              </a:ext>
            </a:extLst>
          </p:cNvPr>
          <p:cNvSpPr/>
          <p:nvPr/>
        </p:nvSpPr>
        <p:spPr>
          <a:xfrm>
            <a:off x="263117" y="620536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7" name="Rectangle: Rounded Corners 54">
            <a:extLst>
              <a:ext uri="{FF2B5EF4-FFF2-40B4-BE49-F238E27FC236}">
                <a16:creationId xmlns:a16="http://schemas.microsoft.com/office/drawing/2014/main" id="{D14C9593-3A77-00F6-5714-3DE65A89F366}"/>
              </a:ext>
            </a:extLst>
          </p:cNvPr>
          <p:cNvSpPr/>
          <p:nvPr/>
        </p:nvSpPr>
        <p:spPr>
          <a:xfrm>
            <a:off x="8757433" y="3727867"/>
            <a:ext cx="2624063" cy="603504"/>
          </a:xfrm>
          <a:prstGeom prst="roundRect">
            <a:avLst>
              <a:gd name="adj" fmla="val 50000"/>
            </a:avLst>
          </a:prstGeom>
          <a:solidFill>
            <a:srgbClr val="F9C00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Create a mood music playlist</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3" name="Rectangle: Rounded Corners 54">
            <a:extLst>
              <a:ext uri="{FF2B5EF4-FFF2-40B4-BE49-F238E27FC236}">
                <a16:creationId xmlns:a16="http://schemas.microsoft.com/office/drawing/2014/main" id="{23961079-9302-C66A-A54A-FA1DD290E131}"/>
              </a:ext>
            </a:extLst>
          </p:cNvPr>
          <p:cNvSpPr/>
          <p:nvPr/>
        </p:nvSpPr>
        <p:spPr>
          <a:xfrm>
            <a:off x="8812265" y="5972563"/>
            <a:ext cx="2490750" cy="595847"/>
          </a:xfrm>
          <a:prstGeom prst="roundRect">
            <a:avLst>
              <a:gd name="adj" fmla="val 5000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Cook your favorite meal</a:t>
            </a:r>
            <a:endParaRPr lang="en-GB" b="1" dirty="0">
              <a:solidFill>
                <a:schemeClr val="bg1"/>
              </a:solidFill>
              <a:latin typeface="Poppins SemiBold" panose="00000700000000000000" pitchFamily="2" charset="0"/>
              <a:cs typeface="Poppins SemiBold" panose="00000700000000000000" pitchFamily="2" charset="0"/>
            </a:endParaRPr>
          </a:p>
        </p:txBody>
      </p:sp>
      <p:pic>
        <p:nvPicPr>
          <p:cNvPr id="3" name="Graphic 2">
            <a:extLst>
              <a:ext uri="{FF2B5EF4-FFF2-40B4-BE49-F238E27FC236}">
                <a16:creationId xmlns:a16="http://schemas.microsoft.com/office/drawing/2014/main" id="{E237F4CE-1A1E-87EF-EF9B-F3BD76BCF2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31086" y="4521249"/>
            <a:ext cx="1382486" cy="1382486"/>
          </a:xfrm>
          <a:prstGeom prst="rect">
            <a:avLst/>
          </a:prstGeom>
        </p:spPr>
      </p:pic>
      <p:pic>
        <p:nvPicPr>
          <p:cNvPr id="5" name="Graphic 4">
            <a:extLst>
              <a:ext uri="{FF2B5EF4-FFF2-40B4-BE49-F238E27FC236}">
                <a16:creationId xmlns:a16="http://schemas.microsoft.com/office/drawing/2014/main" id="{6A011C89-1B32-E99C-3A09-29E4AD70B3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07204" y="4516707"/>
            <a:ext cx="1382486" cy="1382486"/>
          </a:xfrm>
          <a:prstGeom prst="rect">
            <a:avLst/>
          </a:prstGeom>
        </p:spPr>
      </p:pic>
      <p:pic>
        <p:nvPicPr>
          <p:cNvPr id="9" name="Graphic 8">
            <a:extLst>
              <a:ext uri="{FF2B5EF4-FFF2-40B4-BE49-F238E27FC236}">
                <a16:creationId xmlns:a16="http://schemas.microsoft.com/office/drawing/2014/main" id="{966405B4-BDF1-55B5-C206-7DE50B72B2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91913" y="1893982"/>
            <a:ext cx="1382487" cy="1382487"/>
          </a:xfrm>
          <a:prstGeom prst="rect">
            <a:avLst/>
          </a:prstGeom>
        </p:spPr>
      </p:pic>
      <p:pic>
        <p:nvPicPr>
          <p:cNvPr id="11" name="Graphic 10">
            <a:extLst>
              <a:ext uri="{FF2B5EF4-FFF2-40B4-BE49-F238E27FC236}">
                <a16:creationId xmlns:a16="http://schemas.microsoft.com/office/drawing/2014/main" id="{8194D1F2-A3EB-890C-2FE1-2CB66FC879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17151" y="2250442"/>
            <a:ext cx="1382486" cy="1382486"/>
          </a:xfrm>
          <a:prstGeom prst="rect">
            <a:avLst/>
          </a:prstGeom>
        </p:spPr>
      </p:pic>
      <p:pic>
        <p:nvPicPr>
          <p:cNvPr id="15" name="Graphic 14">
            <a:extLst>
              <a:ext uri="{FF2B5EF4-FFF2-40B4-BE49-F238E27FC236}">
                <a16:creationId xmlns:a16="http://schemas.microsoft.com/office/drawing/2014/main" id="{BEBBF5C7-765B-3DB6-82F1-CB3DE44F4D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70316" y="2186633"/>
            <a:ext cx="1409343" cy="1409343"/>
          </a:xfrm>
          <a:prstGeom prst="rect">
            <a:avLst/>
          </a:prstGeom>
        </p:spPr>
      </p:pic>
      <p:pic>
        <p:nvPicPr>
          <p:cNvPr id="18" name="Graphic 17">
            <a:extLst>
              <a:ext uri="{FF2B5EF4-FFF2-40B4-BE49-F238E27FC236}">
                <a16:creationId xmlns:a16="http://schemas.microsoft.com/office/drawing/2014/main" id="{60EFC0AB-AEB4-1498-08C3-AF608C7920F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235730" y="4516707"/>
            <a:ext cx="1382486" cy="1382486"/>
          </a:xfrm>
          <a:prstGeom prst="rect">
            <a:avLst/>
          </a:prstGeom>
        </p:spPr>
      </p:pic>
    </p:spTree>
    <p:extLst>
      <p:ext uri="{BB962C8B-B14F-4D97-AF65-F5344CB8AC3E}">
        <p14:creationId xmlns:p14="http://schemas.microsoft.com/office/powerpoint/2010/main" val="1001517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32B3457-BA91-4D27-A37F-EC030D770285}"/>
              </a:ext>
            </a:extLst>
          </p:cNvPr>
          <p:cNvSpPr/>
          <p:nvPr/>
        </p:nvSpPr>
        <p:spPr>
          <a:xfrm>
            <a:off x="536713" y="2064959"/>
            <a:ext cx="11270973" cy="2954655"/>
          </a:xfrm>
          <a:prstGeom prst="rect">
            <a:avLst/>
          </a:prstGeom>
        </p:spPr>
        <p:txBody>
          <a:bodyPr wrap="square">
            <a:spAutoFit/>
          </a:bodyPr>
          <a:lstStyle/>
          <a:p>
            <a:pPr algn="ctr">
              <a:lnSpc>
                <a:spcPct val="150000"/>
              </a:lnSpc>
            </a:pPr>
            <a:r>
              <a:rPr lang="en-US" sz="2400" b="1" dirty="0">
                <a:solidFill>
                  <a:schemeClr val="bg1">
                    <a:lumMod val="95000"/>
                  </a:schemeClr>
                </a:solidFill>
                <a:latin typeface="Poppins" pitchFamily="2" charset="77"/>
                <a:ea typeface="Open Sans" panose="020B0606030504020204" pitchFamily="34" charset="0"/>
                <a:cs typeface="Poppins" pitchFamily="2" charset="77"/>
              </a:rPr>
              <a:t>Committed to fostering a safe and respectful District, school and community culture where the seeds of peace and justice are down so that all students and staff can lead safe, purposeful and academically fruitful lives. </a:t>
            </a:r>
          </a:p>
          <a:p>
            <a:pPr algn="ctr">
              <a:lnSpc>
                <a:spcPct val="150000"/>
              </a:lnSpc>
            </a:pPr>
            <a:endParaRPr lang="en-US" sz="600" b="1" dirty="0">
              <a:solidFill>
                <a:schemeClr val="bg1">
                  <a:lumMod val="95000"/>
                </a:schemeClr>
              </a:solidFill>
              <a:latin typeface="Poppins" pitchFamily="2" charset="77"/>
              <a:ea typeface="Open Sans" panose="020B0606030504020204" pitchFamily="34" charset="0"/>
              <a:cs typeface="Poppins" pitchFamily="2" charset="77"/>
            </a:endParaRPr>
          </a:p>
          <a:p>
            <a:pPr algn="ctr">
              <a:lnSpc>
                <a:spcPct val="150000"/>
              </a:lnSpc>
            </a:pPr>
            <a:r>
              <a:rPr lang="en-US" sz="2400" b="1" dirty="0">
                <a:solidFill>
                  <a:schemeClr val="bg1">
                    <a:lumMod val="95000"/>
                  </a:schemeClr>
                </a:solidFill>
                <a:latin typeface="Poppins" pitchFamily="2" charset="77"/>
                <a:ea typeface="Open Sans" panose="020B0606030504020204" pitchFamily="34" charset="0"/>
                <a:cs typeface="Poppins" pitchFamily="2" charset="77"/>
              </a:rPr>
              <a:t>Connect with us at </a:t>
            </a:r>
            <a:r>
              <a:rPr lang="en-US" sz="2400" b="1" u="sng" dirty="0" err="1">
                <a:solidFill>
                  <a:schemeClr val="bg1">
                    <a:lumMod val="95000"/>
                  </a:schemeClr>
                </a:solidFill>
                <a:latin typeface="Poppins" pitchFamily="2" charset="77"/>
                <a:ea typeface="Open Sans" panose="020B0606030504020204" pitchFamily="34" charset="0"/>
                <a:cs typeface="Poppins" pitchFamily="2" charset="77"/>
              </a:rPr>
              <a:t>bit.ly</a:t>
            </a:r>
            <a:r>
              <a:rPr lang="en-US" sz="2400" b="1" u="sng" dirty="0">
                <a:solidFill>
                  <a:schemeClr val="bg1">
                    <a:lumMod val="95000"/>
                  </a:schemeClr>
                </a:solidFill>
                <a:latin typeface="Poppins" pitchFamily="2" charset="77"/>
                <a:ea typeface="Open Sans" panose="020B0606030504020204" pitchFamily="34" charset="0"/>
                <a:cs typeface="Poppins" pitchFamily="2" charset="77"/>
              </a:rPr>
              <a:t>/LAUSD-HRDE</a:t>
            </a:r>
          </a:p>
        </p:txBody>
      </p:sp>
      <p:grpSp>
        <p:nvGrpSpPr>
          <p:cNvPr id="50" name="Graphic 38">
            <a:extLst>
              <a:ext uri="{FF2B5EF4-FFF2-40B4-BE49-F238E27FC236}">
                <a16:creationId xmlns:a16="http://schemas.microsoft.com/office/drawing/2014/main" id="{CFC8F38F-5C7B-1C78-D44F-32B33533F3FD}"/>
              </a:ext>
            </a:extLst>
          </p:cNvPr>
          <p:cNvGrpSpPr/>
          <p:nvPr/>
        </p:nvGrpSpPr>
        <p:grpSpPr>
          <a:xfrm>
            <a:off x="8310175" y="6271309"/>
            <a:ext cx="336664" cy="336745"/>
            <a:chOff x="9342265" y="2571740"/>
            <a:chExt cx="336664" cy="336745"/>
          </a:xfrm>
        </p:grpSpPr>
        <p:sp>
          <p:nvSpPr>
            <p:cNvPr id="51" name="Graphic 38">
              <a:extLst>
                <a:ext uri="{FF2B5EF4-FFF2-40B4-BE49-F238E27FC236}">
                  <a16:creationId xmlns:a16="http://schemas.microsoft.com/office/drawing/2014/main" id="{6E026D13-D31C-A17B-D556-979CF1AA90D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A7F88DD3-9A87-0AB8-72A9-683E51E7BA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3" name="Graphic 38">
            <a:extLst>
              <a:ext uri="{FF2B5EF4-FFF2-40B4-BE49-F238E27FC236}">
                <a16:creationId xmlns:a16="http://schemas.microsoft.com/office/drawing/2014/main" id="{EB2479C2-3F8A-AF47-BE6B-D46BC2E354A6}"/>
              </a:ext>
            </a:extLst>
          </p:cNvPr>
          <p:cNvGrpSpPr/>
          <p:nvPr/>
        </p:nvGrpSpPr>
        <p:grpSpPr>
          <a:xfrm>
            <a:off x="2812511" y="27041"/>
            <a:ext cx="526233" cy="534913"/>
            <a:chOff x="3867783" y="1582991"/>
            <a:chExt cx="526233" cy="534913"/>
          </a:xfrm>
          <a:solidFill>
            <a:schemeClr val="accent4"/>
          </a:solidFill>
        </p:grpSpPr>
        <p:sp>
          <p:nvSpPr>
            <p:cNvPr id="54" name="Graphic 38">
              <a:extLst>
                <a:ext uri="{FF2B5EF4-FFF2-40B4-BE49-F238E27FC236}">
                  <a16:creationId xmlns:a16="http://schemas.microsoft.com/office/drawing/2014/main" id="{F323F405-A45E-CC38-BD61-40E12B1DC0F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85EEC4F-10C0-694F-174B-B1CB41AFEE1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0183397C-76C5-A15A-000C-D02757BD1B3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E9EE0D82-1633-81DC-5970-C08713DBD48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3595276-06EA-B61B-F860-BD9FDBD0881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2BB16AC9-6794-4D9A-8640-493591D384CE}"/>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83C0125F-90A5-4705-8A42-AD7BED8B0F08}"/>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4086A940-DBBF-88AA-1163-DC45A27A73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B3A2D56-F8A0-C9C0-4AF9-00DF4862CC0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63" name="Graphic 38">
            <a:extLst>
              <a:ext uri="{FF2B5EF4-FFF2-40B4-BE49-F238E27FC236}">
                <a16:creationId xmlns:a16="http://schemas.microsoft.com/office/drawing/2014/main" id="{0FCDF768-935F-9BD3-ECE5-5B1F6D80DCA5}"/>
              </a:ext>
            </a:extLst>
          </p:cNvPr>
          <p:cNvGrpSpPr/>
          <p:nvPr/>
        </p:nvGrpSpPr>
        <p:grpSpPr>
          <a:xfrm>
            <a:off x="669946" y="452705"/>
            <a:ext cx="1407277" cy="780637"/>
            <a:chOff x="6495821" y="1090764"/>
            <a:chExt cx="1407277" cy="780637"/>
          </a:xfrm>
        </p:grpSpPr>
        <p:sp>
          <p:nvSpPr>
            <p:cNvPr id="64" name="Graphic 38">
              <a:extLst>
                <a:ext uri="{FF2B5EF4-FFF2-40B4-BE49-F238E27FC236}">
                  <a16:creationId xmlns:a16="http://schemas.microsoft.com/office/drawing/2014/main" id="{E07951B1-B627-983C-80D7-2C9E16A0B20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5" name="Graphic 38">
              <a:extLst>
                <a:ext uri="{FF2B5EF4-FFF2-40B4-BE49-F238E27FC236}">
                  <a16:creationId xmlns:a16="http://schemas.microsoft.com/office/drawing/2014/main" id="{5633C566-0E06-7FDE-4757-1C6565B5FEF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748D0A81-1557-23ED-9B88-02F01C0E4E1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DE66C710-2FA6-EE66-919C-D8936A77CF7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7C7F71F-7D69-45CF-9F0C-F7E83EB36EC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9" name="Graphic 38">
            <a:extLst>
              <a:ext uri="{FF2B5EF4-FFF2-40B4-BE49-F238E27FC236}">
                <a16:creationId xmlns:a16="http://schemas.microsoft.com/office/drawing/2014/main" id="{66241FE6-03FB-3CBA-26A3-36401D450F85}"/>
              </a:ext>
            </a:extLst>
          </p:cNvPr>
          <p:cNvSpPr/>
          <p:nvPr/>
        </p:nvSpPr>
        <p:spPr>
          <a:xfrm>
            <a:off x="11510654" y="469265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80" name="Graphic 38">
            <a:extLst>
              <a:ext uri="{FF2B5EF4-FFF2-40B4-BE49-F238E27FC236}">
                <a16:creationId xmlns:a16="http://schemas.microsoft.com/office/drawing/2014/main" id="{472C704C-50FA-ED22-3CD1-3A6D6DD95FA0}"/>
              </a:ext>
            </a:extLst>
          </p:cNvPr>
          <p:cNvSpPr/>
          <p:nvPr/>
        </p:nvSpPr>
        <p:spPr>
          <a:xfrm>
            <a:off x="2622031" y="627130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9B8FA350-9AB5-8B5B-CD9B-AEE0BBA25338}"/>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D284DE38-2494-3455-B2C5-8D786E26FE14}"/>
              </a:ext>
            </a:extLst>
          </p:cNvPr>
          <p:cNvGrpSpPr/>
          <p:nvPr/>
        </p:nvGrpSpPr>
        <p:grpSpPr>
          <a:xfrm>
            <a:off x="576022" y="2208040"/>
            <a:ext cx="336664" cy="336745"/>
            <a:chOff x="9342265" y="2571740"/>
            <a:chExt cx="336664" cy="336745"/>
          </a:xfrm>
        </p:grpSpPr>
        <p:sp>
          <p:nvSpPr>
            <p:cNvPr id="83" name="Graphic 38">
              <a:extLst>
                <a:ext uri="{FF2B5EF4-FFF2-40B4-BE49-F238E27FC236}">
                  <a16:creationId xmlns:a16="http://schemas.microsoft.com/office/drawing/2014/main" id="{7C96E4CC-B7E6-F252-2171-F09BEDC7A17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B933460F-292D-6AA5-6D5C-C0137CC1E5D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5" name="Graphic 38">
            <a:extLst>
              <a:ext uri="{FF2B5EF4-FFF2-40B4-BE49-F238E27FC236}">
                <a16:creationId xmlns:a16="http://schemas.microsoft.com/office/drawing/2014/main" id="{2A9EB7C7-DC9B-4F6C-052C-A607B723DE4E}"/>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96" name="Group 95">
            <a:extLst>
              <a:ext uri="{FF2B5EF4-FFF2-40B4-BE49-F238E27FC236}">
                <a16:creationId xmlns:a16="http://schemas.microsoft.com/office/drawing/2014/main" id="{C75169A8-A66B-D356-6FCD-B9FE682E3717}"/>
              </a:ext>
            </a:extLst>
          </p:cNvPr>
          <p:cNvGrpSpPr/>
          <p:nvPr/>
        </p:nvGrpSpPr>
        <p:grpSpPr>
          <a:xfrm>
            <a:off x="5130011" y="5122769"/>
            <a:ext cx="1420125" cy="1420125"/>
            <a:chOff x="5130011" y="5261915"/>
            <a:chExt cx="1420125" cy="1420125"/>
          </a:xfrm>
        </p:grpSpPr>
        <p:sp>
          <p:nvSpPr>
            <p:cNvPr id="90" name="Rounded Rectangle 89">
              <a:extLst>
                <a:ext uri="{FF2B5EF4-FFF2-40B4-BE49-F238E27FC236}">
                  <a16:creationId xmlns:a16="http://schemas.microsoft.com/office/drawing/2014/main" id="{B1E218C2-EF84-1AEF-9791-A5EE8F3A8F4D}"/>
                </a:ext>
              </a:extLst>
            </p:cNvPr>
            <p:cNvSpPr/>
            <p:nvPr/>
          </p:nvSpPr>
          <p:spPr>
            <a:xfrm>
              <a:off x="5130011" y="5261915"/>
              <a:ext cx="1420125" cy="1420125"/>
            </a:xfrm>
            <a:prstGeom prst="roundRect">
              <a:avLst/>
            </a:prstGeom>
            <a:solidFill>
              <a:schemeClr val="bg1"/>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6EC99C3-8134-6FC1-00DD-6412C86DE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886" y="5379790"/>
              <a:ext cx="1184375" cy="1184375"/>
            </a:xfrm>
            <a:prstGeom prst="rect">
              <a:avLst/>
            </a:prstGeom>
          </p:spPr>
        </p:pic>
      </p:grpSp>
      <p:sp>
        <p:nvSpPr>
          <p:cNvPr id="91" name="Freeform 12">
            <a:extLst>
              <a:ext uri="{FF2B5EF4-FFF2-40B4-BE49-F238E27FC236}">
                <a16:creationId xmlns:a16="http://schemas.microsoft.com/office/drawing/2014/main" id="{F62D4CE7-BA16-CD65-EBC3-AF9CA916F6F5}"/>
              </a:ext>
            </a:extLst>
          </p:cNvPr>
          <p:cNvSpPr/>
          <p:nvPr/>
        </p:nvSpPr>
        <p:spPr>
          <a:xfrm>
            <a:off x="3784534" y="611945"/>
            <a:ext cx="4525641" cy="621397"/>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92" name="Group 91">
            <a:extLst>
              <a:ext uri="{FF2B5EF4-FFF2-40B4-BE49-F238E27FC236}">
                <a16:creationId xmlns:a16="http://schemas.microsoft.com/office/drawing/2014/main" id="{6BFA11F5-1DA3-B1AC-2608-A05DE80A76BD}"/>
              </a:ext>
            </a:extLst>
          </p:cNvPr>
          <p:cNvGrpSpPr/>
          <p:nvPr/>
        </p:nvGrpSpPr>
        <p:grpSpPr>
          <a:xfrm>
            <a:off x="104719" y="6360088"/>
            <a:ext cx="2860654" cy="433629"/>
            <a:chOff x="6288775" y="3899192"/>
            <a:chExt cx="3101560" cy="467970"/>
          </a:xfrm>
          <a:effectLst/>
        </p:grpSpPr>
        <p:sp>
          <p:nvSpPr>
            <p:cNvPr id="93" name="Rectangle: Rounded Corners 25">
              <a:extLst>
                <a:ext uri="{FF2B5EF4-FFF2-40B4-BE49-F238E27FC236}">
                  <a16:creationId xmlns:a16="http://schemas.microsoft.com/office/drawing/2014/main" id="{C88EFF4C-8EC9-C4BC-465A-A790CC964F8A}"/>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4" name="TextBox 93">
              <a:extLst>
                <a:ext uri="{FF2B5EF4-FFF2-40B4-BE49-F238E27FC236}">
                  <a16:creationId xmlns:a16="http://schemas.microsoft.com/office/drawing/2014/main" id="{4CF446D7-9C55-295D-54D5-834D260B067B}"/>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95" name="Picture 94">
            <a:extLst>
              <a:ext uri="{FF2B5EF4-FFF2-40B4-BE49-F238E27FC236}">
                <a16:creationId xmlns:a16="http://schemas.microsoft.com/office/drawing/2014/main" id="{03227989-21C5-7215-3482-F60F65FF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2334" y="5470234"/>
            <a:ext cx="1254436" cy="1254436"/>
          </a:xfrm>
          <a:prstGeom prst="rect">
            <a:avLst/>
          </a:prstGeom>
        </p:spPr>
      </p:pic>
    </p:spTree>
    <p:extLst>
      <p:ext uri="{BB962C8B-B14F-4D97-AF65-F5344CB8AC3E}">
        <p14:creationId xmlns:p14="http://schemas.microsoft.com/office/powerpoint/2010/main" val="106105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BEC7EE-EBE7-4B85-8C36-42FB3BD9CED0}"/>
              </a:ext>
            </a:extLst>
          </p:cNvPr>
          <p:cNvSpPr txBox="1"/>
          <p:nvPr/>
        </p:nvSpPr>
        <p:spPr>
          <a:xfrm>
            <a:off x="2480099" y="876831"/>
            <a:ext cx="7231801" cy="1015663"/>
          </a:xfrm>
          <a:prstGeom prst="rect">
            <a:avLst/>
          </a:prstGeom>
          <a:noFill/>
        </p:spPr>
        <p:txBody>
          <a:bodyPr wrap="square" rtlCol="0">
            <a:spAutoFit/>
          </a:bodyPr>
          <a:lstStyle/>
          <a:p>
            <a:pPr algn="ctr"/>
            <a:r>
              <a:rPr lang="en-US" sz="6000" b="1" dirty="0">
                <a:solidFill>
                  <a:srgbClr val="FF0000"/>
                </a:solidFill>
                <a:latin typeface="Poppins" pitchFamily="2" charset="77"/>
                <a:cs typeface="Poppins SemiBold" panose="00000700000000000000" pitchFamily="2" charset="0"/>
              </a:rPr>
              <a:t>Would You Rather</a:t>
            </a:r>
            <a:endParaRPr lang="en-GB" sz="6000" b="1" dirty="0">
              <a:solidFill>
                <a:srgbClr val="FF0000"/>
              </a:solidFill>
              <a:latin typeface="Poppins" pitchFamily="2" charset="77"/>
              <a:cs typeface="Poppins SemiBold" panose="00000700000000000000" pitchFamily="2" charset="0"/>
            </a:endParaRPr>
          </a:p>
        </p:txBody>
      </p:sp>
      <p:sp>
        <p:nvSpPr>
          <p:cNvPr id="7" name="Rectangle 6">
            <a:extLst>
              <a:ext uri="{FF2B5EF4-FFF2-40B4-BE49-F238E27FC236}">
                <a16:creationId xmlns:a16="http://schemas.microsoft.com/office/drawing/2014/main" id="{0C7E823E-A059-4531-8BD6-CF288FDD71DC}"/>
              </a:ext>
            </a:extLst>
          </p:cNvPr>
          <p:cNvSpPr/>
          <p:nvPr/>
        </p:nvSpPr>
        <p:spPr>
          <a:xfrm>
            <a:off x="1767084" y="5537286"/>
            <a:ext cx="3098875" cy="515526"/>
          </a:xfrm>
          <a:prstGeom prst="rect">
            <a:avLst/>
          </a:prstGeom>
        </p:spPr>
        <p:txBody>
          <a:bodyPr wrap="square">
            <a:spAutoFit/>
          </a:bodyPr>
          <a:lstStyle/>
          <a:p>
            <a:pPr algn="ctr">
              <a:lnSpc>
                <a:spcPct val="150000"/>
              </a:lnSpc>
            </a:pPr>
            <a:r>
              <a:rPr lang="en-US" sz="2000" b="1" dirty="0">
                <a:solidFill>
                  <a:schemeClr val="bg1"/>
                </a:solidFill>
                <a:latin typeface="Poppins" pitchFamily="2" charset="77"/>
                <a:ea typeface="Open Sans" panose="020B0606030504020204" pitchFamily="34" charset="0"/>
                <a:cs typeface="Poppins" pitchFamily="2" charset="77"/>
              </a:rPr>
              <a:t>Have a pet crocodile</a:t>
            </a:r>
          </a:p>
        </p:txBody>
      </p:sp>
      <p:sp>
        <p:nvSpPr>
          <p:cNvPr id="20" name="Rectangle 19">
            <a:extLst>
              <a:ext uri="{FF2B5EF4-FFF2-40B4-BE49-F238E27FC236}">
                <a16:creationId xmlns:a16="http://schemas.microsoft.com/office/drawing/2014/main" id="{5E6B0319-CF8C-73D9-318B-9A9499BECE4F}"/>
              </a:ext>
            </a:extLst>
          </p:cNvPr>
          <p:cNvSpPr/>
          <p:nvPr/>
        </p:nvSpPr>
        <p:spPr>
          <a:xfrm>
            <a:off x="6914437" y="5537286"/>
            <a:ext cx="3098875" cy="515526"/>
          </a:xfrm>
          <a:prstGeom prst="rect">
            <a:avLst/>
          </a:prstGeom>
        </p:spPr>
        <p:txBody>
          <a:bodyPr wrap="square">
            <a:spAutoFit/>
          </a:bodyPr>
          <a:lstStyle/>
          <a:p>
            <a:pPr algn="ctr">
              <a:lnSpc>
                <a:spcPct val="150000"/>
              </a:lnSpc>
            </a:pPr>
            <a:r>
              <a:rPr lang="en-US" sz="2000" b="1" dirty="0">
                <a:solidFill>
                  <a:schemeClr val="bg1"/>
                </a:solidFill>
                <a:latin typeface="Poppins" pitchFamily="2" charset="77"/>
                <a:ea typeface="Open Sans" panose="020B0606030504020204" pitchFamily="34" charset="0"/>
                <a:cs typeface="Poppins" pitchFamily="2" charset="77"/>
              </a:rPr>
              <a:t>Have a pet squirrel</a:t>
            </a:r>
          </a:p>
        </p:txBody>
      </p:sp>
      <p:sp>
        <p:nvSpPr>
          <p:cNvPr id="21" name="Freeform 12">
            <a:extLst>
              <a:ext uri="{FF2B5EF4-FFF2-40B4-BE49-F238E27FC236}">
                <a16:creationId xmlns:a16="http://schemas.microsoft.com/office/drawing/2014/main" id="{AB1343E0-A012-10E3-86AD-029F5FA68315}"/>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23" name="Picture 22">
            <a:extLst>
              <a:ext uri="{FF2B5EF4-FFF2-40B4-BE49-F238E27FC236}">
                <a16:creationId xmlns:a16="http://schemas.microsoft.com/office/drawing/2014/main" id="{8F2B7990-B9AE-DF9C-A367-FE23934F2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24" name="Group 23">
            <a:extLst>
              <a:ext uri="{FF2B5EF4-FFF2-40B4-BE49-F238E27FC236}">
                <a16:creationId xmlns:a16="http://schemas.microsoft.com/office/drawing/2014/main" id="{D7431E0F-7049-6475-3DB2-2E71970B1502}"/>
              </a:ext>
            </a:extLst>
          </p:cNvPr>
          <p:cNvGrpSpPr/>
          <p:nvPr/>
        </p:nvGrpSpPr>
        <p:grpSpPr>
          <a:xfrm>
            <a:off x="97103" y="6358093"/>
            <a:ext cx="2860654" cy="433629"/>
            <a:chOff x="6288775" y="3899192"/>
            <a:chExt cx="3101560" cy="467970"/>
          </a:xfrm>
          <a:effectLst/>
        </p:grpSpPr>
        <p:sp>
          <p:nvSpPr>
            <p:cNvPr id="25" name="Rectangle: Rounded Corners 25">
              <a:extLst>
                <a:ext uri="{FF2B5EF4-FFF2-40B4-BE49-F238E27FC236}">
                  <a16:creationId xmlns:a16="http://schemas.microsoft.com/office/drawing/2014/main" id="{646040D6-657F-1B5A-DB92-BA05A720B7BC}"/>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6" name="TextBox 25">
              <a:extLst>
                <a:ext uri="{FF2B5EF4-FFF2-40B4-BE49-F238E27FC236}">
                  <a16:creationId xmlns:a16="http://schemas.microsoft.com/office/drawing/2014/main" id="{82001C5E-559F-8E05-4F56-8A1951202699}"/>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27" name="Graphic 2">
            <a:extLst>
              <a:ext uri="{FF2B5EF4-FFF2-40B4-BE49-F238E27FC236}">
                <a16:creationId xmlns:a16="http://schemas.microsoft.com/office/drawing/2014/main" id="{14DEFD72-C673-E2BB-E98A-87E6E1462F95}"/>
              </a:ext>
            </a:extLst>
          </p:cNvPr>
          <p:cNvGrpSpPr/>
          <p:nvPr/>
        </p:nvGrpSpPr>
        <p:grpSpPr>
          <a:xfrm>
            <a:off x="9113964" y="347804"/>
            <a:ext cx="2016898" cy="1456892"/>
            <a:chOff x="6087422" y="667429"/>
            <a:chExt cx="834385" cy="602712"/>
          </a:xfrm>
          <a:solidFill>
            <a:schemeClr val="bg1"/>
          </a:solidFill>
        </p:grpSpPr>
        <p:sp>
          <p:nvSpPr>
            <p:cNvPr id="28" name="Graphic 2">
              <a:extLst>
                <a:ext uri="{FF2B5EF4-FFF2-40B4-BE49-F238E27FC236}">
                  <a16:creationId xmlns:a16="http://schemas.microsoft.com/office/drawing/2014/main" id="{19F4A2D8-1554-94AB-1461-B4B551AFCFE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9" name="Graphic 2">
              <a:extLst>
                <a:ext uri="{FF2B5EF4-FFF2-40B4-BE49-F238E27FC236}">
                  <a16:creationId xmlns:a16="http://schemas.microsoft.com/office/drawing/2014/main" id="{72FE468F-49D4-DF66-9DEB-4246FB47F9F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0" name="Graphic 2">
              <a:extLst>
                <a:ext uri="{FF2B5EF4-FFF2-40B4-BE49-F238E27FC236}">
                  <a16:creationId xmlns:a16="http://schemas.microsoft.com/office/drawing/2014/main" id="{B2105CF9-6DE9-C0D1-2F77-C9C983814BB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1" name="Graphic 2">
              <a:extLst>
                <a:ext uri="{FF2B5EF4-FFF2-40B4-BE49-F238E27FC236}">
                  <a16:creationId xmlns:a16="http://schemas.microsoft.com/office/drawing/2014/main" id="{F62A4B14-BAE6-23B4-47E3-0B245C7AF90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D1A1870F-E71E-2AB5-8C2A-B94935E1CA72}"/>
              </a:ext>
            </a:extLst>
          </p:cNvPr>
          <p:cNvSpPr/>
          <p:nvPr/>
        </p:nvSpPr>
        <p:spPr>
          <a:xfrm>
            <a:off x="10998512" y="599823"/>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pic>
        <p:nvPicPr>
          <p:cNvPr id="6" name="Picture 5">
            <a:extLst>
              <a:ext uri="{FF2B5EF4-FFF2-40B4-BE49-F238E27FC236}">
                <a16:creationId xmlns:a16="http://schemas.microsoft.com/office/drawing/2014/main" id="{9E32DAA6-48E0-B0DF-68CD-5F8EBCECA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382" y="1944616"/>
            <a:ext cx="3594092" cy="3603625"/>
          </a:xfrm>
          <a:prstGeom prst="rect">
            <a:avLst/>
          </a:prstGeom>
          <a:ln w="60325">
            <a:noFill/>
          </a:ln>
        </p:spPr>
      </p:pic>
      <p:pic>
        <p:nvPicPr>
          <p:cNvPr id="12" name="Picture 11">
            <a:extLst>
              <a:ext uri="{FF2B5EF4-FFF2-40B4-BE49-F238E27FC236}">
                <a16:creationId xmlns:a16="http://schemas.microsoft.com/office/drawing/2014/main" id="{AB028F44-78A3-7BCD-7367-15C5D3AAF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0026" y="1944616"/>
            <a:ext cx="3583166" cy="3592670"/>
          </a:xfrm>
          <a:prstGeom prst="rect">
            <a:avLst/>
          </a:prstGeom>
        </p:spPr>
      </p:pic>
    </p:spTree>
    <p:extLst>
      <p:ext uri="{BB962C8B-B14F-4D97-AF65-F5344CB8AC3E}">
        <p14:creationId xmlns:p14="http://schemas.microsoft.com/office/powerpoint/2010/main" val="2462687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970324" y="1893964"/>
            <a:ext cx="4173176" cy="3652072"/>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1245466" y="2254214"/>
            <a:ext cx="3369719" cy="2931572"/>
          </a:xfrm>
          <a:prstGeom prst="rect">
            <a:avLst/>
          </a:prstGeom>
          <a:noFill/>
        </p:spPr>
        <p:txBody>
          <a:bodyPr wrap="square" rtlCol="0">
            <a:spAutoFit/>
          </a:bodyPr>
          <a:lstStyle/>
          <a:p>
            <a:pPr algn="ctr">
              <a:lnSpc>
                <a:spcPct val="130000"/>
              </a:lnSpc>
              <a:spcBef>
                <a:spcPts val="500"/>
              </a:spcBef>
              <a:buClr>
                <a:schemeClr val="accent3"/>
              </a:buClr>
            </a:pPr>
            <a:r>
              <a:rPr lang="en-GB" sz="3600" dirty="0">
                <a:solidFill>
                  <a:srgbClr val="F9C00F"/>
                </a:solidFill>
                <a:latin typeface="Poppins SemiBold" panose="00000700000000000000" pitchFamily="2" charset="0"/>
                <a:cs typeface="Poppins SemiBold" panose="00000700000000000000" pitchFamily="2" charset="0"/>
              </a:rPr>
              <a:t>Name one choice you have already made today</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4373111" y="435618"/>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591051" y="771010"/>
            <a:ext cx="4269184" cy="1015663"/>
          </a:xfrm>
          <a:prstGeom prst="rect">
            <a:avLst/>
          </a:prstGeom>
          <a:noFill/>
        </p:spPr>
        <p:txBody>
          <a:bodyPr wrap="square" rtlCol="0">
            <a:spAutoFit/>
          </a:bodyPr>
          <a:lstStyle/>
          <a:p>
            <a:pPr>
              <a:tabLst>
                <a:tab pos="3025775" algn="l"/>
              </a:tabLst>
            </a:pPr>
            <a:r>
              <a:rPr lang="en-GB" sz="6000" b="1" dirty="0">
                <a:solidFill>
                  <a:srgbClr val="FF0000"/>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53" name="Group 52">
            <a:extLst>
              <a:ext uri="{FF2B5EF4-FFF2-40B4-BE49-F238E27FC236}">
                <a16:creationId xmlns:a16="http://schemas.microsoft.com/office/drawing/2014/main" id="{4B28FDED-C996-03B7-D039-FD6ED3360762}"/>
              </a:ext>
            </a:extLst>
          </p:cNvPr>
          <p:cNvGrpSpPr/>
          <p:nvPr/>
        </p:nvGrpSpPr>
        <p:grpSpPr>
          <a:xfrm>
            <a:off x="104719" y="6360088"/>
            <a:ext cx="2860654" cy="433629"/>
            <a:chOff x="6288775" y="3899192"/>
            <a:chExt cx="3101560" cy="467970"/>
          </a:xfrm>
          <a:effectLst/>
        </p:grpSpPr>
        <p:sp>
          <p:nvSpPr>
            <p:cNvPr id="54" name="Rectangle: Rounded Corners 25">
              <a:extLst>
                <a:ext uri="{FF2B5EF4-FFF2-40B4-BE49-F238E27FC236}">
                  <a16:creationId xmlns:a16="http://schemas.microsoft.com/office/drawing/2014/main" id="{D94B7D07-0766-2064-4C28-FA24044B990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5" name="TextBox 54">
              <a:extLst>
                <a:ext uri="{FF2B5EF4-FFF2-40B4-BE49-F238E27FC236}">
                  <a16:creationId xmlns:a16="http://schemas.microsoft.com/office/drawing/2014/main" id="{3F65E439-E954-9501-B4D4-61F9545D2F0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3" name="Graphic 38">
            <a:extLst>
              <a:ext uri="{FF2B5EF4-FFF2-40B4-BE49-F238E27FC236}">
                <a16:creationId xmlns:a16="http://schemas.microsoft.com/office/drawing/2014/main" id="{7C1618E6-2581-E6CE-C2A3-429D7AF4AFEF}"/>
              </a:ext>
            </a:extLst>
          </p:cNvPr>
          <p:cNvGrpSpPr/>
          <p:nvPr/>
        </p:nvGrpSpPr>
        <p:grpSpPr>
          <a:xfrm flipH="1">
            <a:off x="10495965" y="405078"/>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11262021" y="3154979"/>
            <a:ext cx="641221" cy="534951"/>
            <a:chOff x="2853315" y="2121546"/>
            <a:chExt cx="641221" cy="534951"/>
          </a:xfrm>
          <a:solidFill>
            <a:schemeClr val="accent3"/>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6305560" y="4475382"/>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1A78A9D2-76A5-9643-1EF1-58F3B38F7FA6}"/>
              </a:ext>
            </a:extLst>
          </p:cNvPr>
          <p:cNvSpPr/>
          <p:nvPr/>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pic>
        <p:nvPicPr>
          <p:cNvPr id="25" name="Picture 24">
            <a:extLst>
              <a:ext uri="{FF2B5EF4-FFF2-40B4-BE49-F238E27FC236}">
                <a16:creationId xmlns:a16="http://schemas.microsoft.com/office/drawing/2014/main" id="{FFA8775D-6706-7131-94B2-B8596E8BE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7846" y="1665813"/>
            <a:ext cx="2942730" cy="5381285"/>
          </a:xfrm>
          <a:prstGeom prst="rect">
            <a:avLst/>
          </a:prstGeom>
        </p:spPr>
      </p:pic>
    </p:spTree>
    <p:extLst>
      <p:ext uri="{BB962C8B-B14F-4D97-AF65-F5344CB8AC3E}">
        <p14:creationId xmlns:p14="http://schemas.microsoft.com/office/powerpoint/2010/main" val="986255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aphic 2">
            <a:extLst>
              <a:ext uri="{FF2B5EF4-FFF2-40B4-BE49-F238E27FC236}">
                <a16:creationId xmlns:a16="http://schemas.microsoft.com/office/drawing/2014/main" id="{9CA1A7AF-2FA3-4C5C-8A49-EDD08A95412D}"/>
              </a:ext>
            </a:extLst>
          </p:cNvPr>
          <p:cNvGrpSpPr/>
          <p:nvPr/>
        </p:nvGrpSpPr>
        <p:grpSpPr>
          <a:xfrm>
            <a:off x="9429558" y="499256"/>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1520232" y="865903"/>
            <a:ext cx="9110162" cy="1015663"/>
          </a:xfrm>
          <a:prstGeom prst="rect">
            <a:avLst/>
          </a:prstGeom>
          <a:noFill/>
        </p:spPr>
        <p:txBody>
          <a:bodyPr wrap="square" rtlCol="0">
            <a:spAutoFit/>
          </a:bodyPr>
          <a:lstStyle/>
          <a:p>
            <a:pPr algn="ctr">
              <a:tabLst>
                <a:tab pos="3025775" algn="l"/>
              </a:tabLst>
            </a:pPr>
            <a:r>
              <a:rPr lang="en-GB" sz="6000" b="1" dirty="0">
                <a:solidFill>
                  <a:srgbClr val="FF0000"/>
                </a:solidFill>
                <a:latin typeface="Poppins" pitchFamily="2" charset="77"/>
              </a:rPr>
              <a:t>My Magical Choices</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5"/>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53" name="Group 52">
            <a:extLst>
              <a:ext uri="{FF2B5EF4-FFF2-40B4-BE49-F238E27FC236}">
                <a16:creationId xmlns:a16="http://schemas.microsoft.com/office/drawing/2014/main" id="{4B28FDED-C996-03B7-D039-FD6ED3360762}"/>
              </a:ext>
            </a:extLst>
          </p:cNvPr>
          <p:cNvGrpSpPr/>
          <p:nvPr/>
        </p:nvGrpSpPr>
        <p:grpSpPr>
          <a:xfrm>
            <a:off x="104719" y="6360088"/>
            <a:ext cx="2860654" cy="433629"/>
            <a:chOff x="6288775" y="3899192"/>
            <a:chExt cx="3101560" cy="467970"/>
          </a:xfrm>
          <a:effectLst/>
        </p:grpSpPr>
        <p:sp>
          <p:nvSpPr>
            <p:cNvPr id="54" name="Rectangle: Rounded Corners 25">
              <a:extLst>
                <a:ext uri="{FF2B5EF4-FFF2-40B4-BE49-F238E27FC236}">
                  <a16:creationId xmlns:a16="http://schemas.microsoft.com/office/drawing/2014/main" id="{D94B7D07-0766-2064-4C28-FA24044B990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5" name="TextBox 54">
              <a:extLst>
                <a:ext uri="{FF2B5EF4-FFF2-40B4-BE49-F238E27FC236}">
                  <a16:creationId xmlns:a16="http://schemas.microsoft.com/office/drawing/2014/main" id="{3F65E439-E954-9501-B4D4-61F9545D2F0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2" name="Picture 1" descr="Macbook.png">
            <a:extLst>
              <a:ext uri="{FF2B5EF4-FFF2-40B4-BE49-F238E27FC236}">
                <a16:creationId xmlns:a16="http://schemas.microsoft.com/office/drawing/2014/main" id="{D93927B6-38BA-469B-6400-ABA667EAC3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7340" y="1565502"/>
            <a:ext cx="8226535" cy="5407109"/>
          </a:xfrm>
          <a:prstGeom prst="rect">
            <a:avLst/>
          </a:prstGeom>
        </p:spPr>
      </p:pic>
      <p:pic>
        <p:nvPicPr>
          <p:cNvPr id="4" name="Picture 11">
            <a:extLst>
              <a:ext uri="{FF2B5EF4-FFF2-40B4-BE49-F238E27FC236}">
                <a16:creationId xmlns:a16="http://schemas.microsoft.com/office/drawing/2014/main" id="{83477D33-1FB2-E75B-AD37-FB8B6496A762}"/>
              </a:ext>
            </a:extLst>
          </p:cNvPr>
          <p:cNvPicPr>
            <a:picLocks noChangeAspect="1"/>
          </p:cNvPicPr>
          <p:nvPr>
            <a:videoFile r:link="rId1"/>
          </p:nvPr>
        </p:nvPicPr>
        <p:blipFill>
          <a:blip r:embed="rId8"/>
          <a:stretch>
            <a:fillRect/>
          </a:stretch>
        </p:blipFill>
        <p:spPr>
          <a:xfrm>
            <a:off x="3526971" y="2417213"/>
            <a:ext cx="5508851" cy="3098728"/>
          </a:xfrm>
          <a:prstGeom prst="rect">
            <a:avLst/>
          </a:prstGeom>
        </p:spPr>
      </p:pic>
      <p:grpSp>
        <p:nvGrpSpPr>
          <p:cNvPr id="5" name="Graphic 38">
            <a:extLst>
              <a:ext uri="{FF2B5EF4-FFF2-40B4-BE49-F238E27FC236}">
                <a16:creationId xmlns:a16="http://schemas.microsoft.com/office/drawing/2014/main" id="{F5BB4446-43B8-D0BB-DD86-68CC3EAE37D1}"/>
              </a:ext>
            </a:extLst>
          </p:cNvPr>
          <p:cNvGrpSpPr/>
          <p:nvPr/>
        </p:nvGrpSpPr>
        <p:grpSpPr>
          <a:xfrm flipH="1">
            <a:off x="10566247" y="3485482"/>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5116D395-46C2-96C8-277E-9A8A0A0CD19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22D112F4-402D-80E3-A719-A037EE6CAB7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12E6836-6E4B-4083-6ECD-4E84650F577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E033AD63-C38F-0EB2-98A1-394583E5E51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B807A4EB-6D26-4DC9-9541-028A767A605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5D6B36C-E998-B1B7-6585-25537935DA1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ADA85AD-EE11-D03D-9559-89A760CE66C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B6FE14F-83F8-4209-5985-043C2542F48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E9D3EFB-48FB-C834-FC16-1A40C489484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5" name="Graphic 38">
            <a:extLst>
              <a:ext uri="{FF2B5EF4-FFF2-40B4-BE49-F238E27FC236}">
                <a16:creationId xmlns:a16="http://schemas.microsoft.com/office/drawing/2014/main" id="{D40AF55D-9B42-BBBF-705A-E07CCFC13D22}"/>
              </a:ext>
            </a:extLst>
          </p:cNvPr>
          <p:cNvSpPr/>
          <p:nvPr/>
        </p:nvSpPr>
        <p:spPr>
          <a:xfrm flipH="1">
            <a:off x="570302" y="5882019"/>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16" name="Graphic 38">
            <a:extLst>
              <a:ext uri="{FF2B5EF4-FFF2-40B4-BE49-F238E27FC236}">
                <a16:creationId xmlns:a16="http://schemas.microsoft.com/office/drawing/2014/main" id="{B1C8447D-257D-D700-CDA4-DDB8F2569BC1}"/>
              </a:ext>
            </a:extLst>
          </p:cNvPr>
          <p:cNvGrpSpPr/>
          <p:nvPr/>
        </p:nvGrpSpPr>
        <p:grpSpPr>
          <a:xfrm>
            <a:off x="915979" y="2114049"/>
            <a:ext cx="1875615" cy="780637"/>
            <a:chOff x="6495821" y="1090764"/>
            <a:chExt cx="1407277" cy="780637"/>
          </a:xfrm>
        </p:grpSpPr>
        <p:sp>
          <p:nvSpPr>
            <p:cNvPr id="17" name="Graphic 38">
              <a:extLst>
                <a:ext uri="{FF2B5EF4-FFF2-40B4-BE49-F238E27FC236}">
                  <a16:creationId xmlns:a16="http://schemas.microsoft.com/office/drawing/2014/main" id="{F8ED5639-4481-07CD-E7F6-7C5EF3C9374C}"/>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A74FD823-98A1-8FF1-2852-632E5F5ED1C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3085CD5C-B50F-C97F-3496-74D8FA47CA41}"/>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4BC780C0-86A3-06EB-17E4-05FEA42DFFC5}"/>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6256C22-2228-B806-0D1B-C5DF8B050D1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pic>
        <p:nvPicPr>
          <p:cNvPr id="3" name="Online Media 2" title="My Magical Choices by Becky Cummings | Teaching Kids About Their Ability To Make Better Choices">
            <a:hlinkClick r:id="" action="ppaction://media"/>
            <a:extLst>
              <a:ext uri="{FF2B5EF4-FFF2-40B4-BE49-F238E27FC236}">
                <a16:creationId xmlns:a16="http://schemas.microsoft.com/office/drawing/2014/main" id="{6739CA44-91A7-44F6-8ACB-777D97F156F5}"/>
              </a:ext>
            </a:extLst>
          </p:cNvPr>
          <p:cNvPicPr>
            <a:picLocks noRot="1" noChangeAspect="1"/>
          </p:cNvPicPr>
          <p:nvPr>
            <a:videoFile r:link="rId2"/>
          </p:nvPr>
        </p:nvPicPr>
        <p:blipFill>
          <a:blip r:embed="rId9"/>
          <a:stretch>
            <a:fillRect/>
          </a:stretch>
        </p:blipFill>
        <p:spPr>
          <a:xfrm>
            <a:off x="3458702" y="2417213"/>
            <a:ext cx="5697559" cy="3204877"/>
          </a:xfrm>
          <a:prstGeom prst="rect">
            <a:avLst/>
          </a:prstGeom>
        </p:spPr>
      </p:pic>
    </p:spTree>
    <p:extLst>
      <p:ext uri="{BB962C8B-B14F-4D97-AF65-F5344CB8AC3E}">
        <p14:creationId xmlns:p14="http://schemas.microsoft.com/office/powerpoint/2010/main" val="1252538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1688305" y="2126807"/>
            <a:ext cx="5557024" cy="3652072"/>
          </a:xfrm>
          <a:prstGeom prst="roundRect">
            <a:avLst>
              <a:gd name="adj" fmla="val 8491"/>
            </a:avLst>
          </a:prstGeom>
          <a:solidFill>
            <a:schemeClr val="bg1"/>
          </a:solidFill>
          <a:ln>
            <a:noFill/>
          </a:ln>
          <a:effectLst>
            <a:outerShdw blurRad="1016000" dist="546100" dir="2700000" sx="83000" sy="83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1872124" y="2397374"/>
            <a:ext cx="5083371" cy="2931572"/>
          </a:xfrm>
          <a:prstGeom prst="rect">
            <a:avLst/>
          </a:prstGeom>
          <a:noFill/>
        </p:spPr>
        <p:txBody>
          <a:bodyPr wrap="square" rtlCol="0">
            <a:spAutoFit/>
          </a:bodyPr>
          <a:lstStyle/>
          <a:p>
            <a:pPr algn="ctr">
              <a:lnSpc>
                <a:spcPct val="130000"/>
              </a:lnSpc>
              <a:spcBef>
                <a:spcPts val="500"/>
              </a:spcBef>
              <a:buClr>
                <a:schemeClr val="accent3"/>
              </a:buClr>
            </a:pPr>
            <a:r>
              <a:rPr lang="en-GB" sz="3600" dirty="0">
                <a:solidFill>
                  <a:srgbClr val="F9C00F"/>
                </a:solidFill>
                <a:latin typeface="Poppins SemiBold" panose="00000700000000000000" pitchFamily="2" charset="0"/>
                <a:cs typeface="Poppins SemiBold" panose="00000700000000000000" pitchFamily="2" charset="0"/>
              </a:rPr>
              <a:t>Name some examples of choices that were discussed in the story</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7844669" y="440360"/>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4062609" y="775752"/>
            <a:ext cx="4269184" cy="1015663"/>
          </a:xfrm>
          <a:prstGeom prst="rect">
            <a:avLst/>
          </a:prstGeom>
          <a:noFill/>
        </p:spPr>
        <p:txBody>
          <a:bodyPr wrap="square" rtlCol="0">
            <a:spAutoFit/>
          </a:bodyPr>
          <a:lstStyle/>
          <a:p>
            <a:pPr>
              <a:tabLst>
                <a:tab pos="3025775" algn="l"/>
              </a:tabLst>
            </a:pPr>
            <a:r>
              <a:rPr lang="en-GB" sz="6000" b="1" dirty="0">
                <a:solidFill>
                  <a:srgbClr val="FF0000"/>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53" name="Group 52">
            <a:extLst>
              <a:ext uri="{FF2B5EF4-FFF2-40B4-BE49-F238E27FC236}">
                <a16:creationId xmlns:a16="http://schemas.microsoft.com/office/drawing/2014/main" id="{4B28FDED-C996-03B7-D039-FD6ED3360762}"/>
              </a:ext>
            </a:extLst>
          </p:cNvPr>
          <p:cNvGrpSpPr/>
          <p:nvPr/>
        </p:nvGrpSpPr>
        <p:grpSpPr>
          <a:xfrm>
            <a:off x="104719" y="6360088"/>
            <a:ext cx="2860654" cy="433629"/>
            <a:chOff x="6288775" y="3899192"/>
            <a:chExt cx="3101560" cy="467970"/>
          </a:xfrm>
          <a:effectLst/>
        </p:grpSpPr>
        <p:sp>
          <p:nvSpPr>
            <p:cNvPr id="54" name="Rectangle: Rounded Corners 25">
              <a:extLst>
                <a:ext uri="{FF2B5EF4-FFF2-40B4-BE49-F238E27FC236}">
                  <a16:creationId xmlns:a16="http://schemas.microsoft.com/office/drawing/2014/main" id="{D94B7D07-0766-2064-4C28-FA24044B990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5" name="TextBox 54">
              <a:extLst>
                <a:ext uri="{FF2B5EF4-FFF2-40B4-BE49-F238E27FC236}">
                  <a16:creationId xmlns:a16="http://schemas.microsoft.com/office/drawing/2014/main" id="{3F65E439-E954-9501-B4D4-61F9545D2F0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3" name="Graphic 38">
            <a:extLst>
              <a:ext uri="{FF2B5EF4-FFF2-40B4-BE49-F238E27FC236}">
                <a16:creationId xmlns:a16="http://schemas.microsoft.com/office/drawing/2014/main" id="{7C1618E6-2581-E6CE-C2A3-429D7AF4AFEF}"/>
              </a:ext>
            </a:extLst>
          </p:cNvPr>
          <p:cNvGrpSpPr/>
          <p:nvPr/>
        </p:nvGrpSpPr>
        <p:grpSpPr>
          <a:xfrm flipH="1">
            <a:off x="10495965" y="405078"/>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11262021" y="3154979"/>
            <a:ext cx="641221" cy="534951"/>
            <a:chOff x="2853315" y="2121546"/>
            <a:chExt cx="641221" cy="534951"/>
          </a:xfrm>
          <a:solidFill>
            <a:schemeClr val="accent3"/>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358518" y="2818234"/>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rgbClr val="EC5A29"/>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1A78A9D2-76A5-9643-1EF1-58F3B38F7FA6}"/>
              </a:ext>
            </a:extLst>
          </p:cNvPr>
          <p:cNvSpPr/>
          <p:nvPr/>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pic>
        <p:nvPicPr>
          <p:cNvPr id="24" name="Picture 23">
            <a:extLst>
              <a:ext uri="{FF2B5EF4-FFF2-40B4-BE49-F238E27FC236}">
                <a16:creationId xmlns:a16="http://schemas.microsoft.com/office/drawing/2014/main" id="{3AA384FB-4042-67B1-3023-A986173FF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3993" y="1594864"/>
            <a:ext cx="2753209" cy="4964036"/>
          </a:xfrm>
          <a:prstGeom prst="rect">
            <a:avLst/>
          </a:prstGeom>
        </p:spPr>
      </p:pic>
    </p:spTree>
    <p:extLst>
      <p:ext uri="{BB962C8B-B14F-4D97-AF65-F5344CB8AC3E}">
        <p14:creationId xmlns:p14="http://schemas.microsoft.com/office/powerpoint/2010/main" val="3848729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275">
            <a:extLst>
              <a:ext uri="{FF2B5EF4-FFF2-40B4-BE49-F238E27FC236}">
                <a16:creationId xmlns:a16="http://schemas.microsoft.com/office/drawing/2014/main" id="{A6B28B31-ECAA-A779-E59E-DD89AF6ACBA1}"/>
              </a:ext>
            </a:extLst>
          </p:cNvPr>
          <p:cNvSpPr/>
          <p:nvPr/>
        </p:nvSpPr>
        <p:spPr>
          <a:xfrm>
            <a:off x="-891354" y="0"/>
            <a:ext cx="2207931" cy="6882355"/>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22" name="TextBox 21">
            <a:extLst>
              <a:ext uri="{FF2B5EF4-FFF2-40B4-BE49-F238E27FC236}">
                <a16:creationId xmlns:a16="http://schemas.microsoft.com/office/drawing/2014/main" id="{CB8EF42C-537F-1FC2-C09F-5EFE9DDDD63E}"/>
              </a:ext>
            </a:extLst>
          </p:cNvPr>
          <p:cNvSpPr txBox="1"/>
          <p:nvPr/>
        </p:nvSpPr>
        <p:spPr>
          <a:xfrm>
            <a:off x="1100690" y="1411667"/>
            <a:ext cx="9473789" cy="1015663"/>
          </a:xfrm>
          <a:prstGeom prst="rect">
            <a:avLst/>
          </a:prstGeom>
          <a:noFill/>
        </p:spPr>
        <p:txBody>
          <a:bodyPr wrap="square" rtlCol="0">
            <a:spAutoFit/>
          </a:bodyPr>
          <a:lstStyle/>
          <a:p>
            <a:pPr algn="ctr">
              <a:tabLst>
                <a:tab pos="2568575" algn="l"/>
                <a:tab pos="3025775" algn="l"/>
              </a:tabLst>
            </a:pPr>
            <a:r>
              <a:rPr lang="en-GB" sz="6000" b="1" dirty="0">
                <a:solidFill>
                  <a:srgbClr val="3D8AF7"/>
                </a:solidFill>
                <a:latin typeface="Poppins" pitchFamily="2" charset="77"/>
              </a:rPr>
              <a:t>Giving vs. Getting Help</a:t>
            </a:r>
          </a:p>
        </p:txBody>
      </p:sp>
      <p:sp>
        <p:nvSpPr>
          <p:cNvPr id="23" name="Rectangle: Rounded Corners 2276">
            <a:extLst>
              <a:ext uri="{FF2B5EF4-FFF2-40B4-BE49-F238E27FC236}">
                <a16:creationId xmlns:a16="http://schemas.microsoft.com/office/drawing/2014/main" id="{AAE6055E-A3C1-634E-B5FC-4AC031584FF3}"/>
              </a:ext>
            </a:extLst>
          </p:cNvPr>
          <p:cNvSpPr/>
          <p:nvPr/>
        </p:nvSpPr>
        <p:spPr>
          <a:xfrm>
            <a:off x="183626" y="2564078"/>
            <a:ext cx="5653959" cy="2249714"/>
          </a:xfrm>
          <a:prstGeom prst="roundRect">
            <a:avLst>
              <a:gd name="adj" fmla="val 6787"/>
            </a:avLst>
          </a:prstGeom>
          <a:solidFill>
            <a:srgbClr val="69AE5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Rectangle 8">
            <a:extLst>
              <a:ext uri="{FF2B5EF4-FFF2-40B4-BE49-F238E27FC236}">
                <a16:creationId xmlns:a16="http://schemas.microsoft.com/office/drawing/2014/main" id="{EB74AEE2-B3DF-499A-8E93-D4F3EAD0EE6C}"/>
              </a:ext>
            </a:extLst>
          </p:cNvPr>
          <p:cNvSpPr/>
          <p:nvPr/>
        </p:nvSpPr>
        <p:spPr>
          <a:xfrm>
            <a:off x="364438" y="3044992"/>
            <a:ext cx="5257800" cy="1331134"/>
          </a:xfrm>
          <a:prstGeom prst="rect">
            <a:avLst/>
          </a:prstGeom>
        </p:spPr>
        <p:txBody>
          <a:bodyPr wrap="square">
            <a:spAutoFit/>
          </a:bodyPr>
          <a:lstStyle/>
          <a:p>
            <a:pPr algn="ct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Most people like to be helpful.</a:t>
            </a:r>
          </a:p>
        </p:txBody>
      </p:sp>
      <p:sp>
        <p:nvSpPr>
          <p:cNvPr id="24" name="Rectangle: Rounded Corners 2276">
            <a:extLst>
              <a:ext uri="{FF2B5EF4-FFF2-40B4-BE49-F238E27FC236}">
                <a16:creationId xmlns:a16="http://schemas.microsoft.com/office/drawing/2014/main" id="{8FCBB036-85F9-48A5-5377-198AF87AA905}"/>
              </a:ext>
            </a:extLst>
          </p:cNvPr>
          <p:cNvSpPr/>
          <p:nvPr/>
        </p:nvSpPr>
        <p:spPr>
          <a:xfrm>
            <a:off x="6176922" y="2564078"/>
            <a:ext cx="5653959" cy="2249714"/>
          </a:xfrm>
          <a:prstGeom prst="roundRect">
            <a:avLst>
              <a:gd name="adj" fmla="val 6787"/>
            </a:avLst>
          </a:prstGeom>
          <a:solidFill>
            <a:srgbClr val="3E88F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5" name="Rectangle 24">
            <a:extLst>
              <a:ext uri="{FF2B5EF4-FFF2-40B4-BE49-F238E27FC236}">
                <a16:creationId xmlns:a16="http://schemas.microsoft.com/office/drawing/2014/main" id="{FA36AD51-231F-DC6C-B715-FF5DF0D1DABC}"/>
              </a:ext>
            </a:extLst>
          </p:cNvPr>
          <p:cNvSpPr/>
          <p:nvPr/>
        </p:nvSpPr>
        <p:spPr>
          <a:xfrm>
            <a:off x="6357734" y="2694444"/>
            <a:ext cx="5257800" cy="1977464"/>
          </a:xfrm>
          <a:prstGeom prst="rect">
            <a:avLst/>
          </a:prstGeom>
        </p:spPr>
        <p:txBody>
          <a:bodyPr wrap="square">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Helping others can:</a:t>
            </a:r>
          </a:p>
          <a:p>
            <a:pPr marL="457200" indent="-228600">
              <a:lnSpc>
                <a:spcPct val="150000"/>
              </a:lnSpc>
              <a:buFont typeface="Arial" panose="020B0604020202020204" pitchFamily="34" charset="0"/>
              <a:buChar char="•"/>
            </a:pPr>
            <a:r>
              <a:rPr lang="en-US" sz="2800" b="1" dirty="0">
                <a:solidFill>
                  <a:schemeClr val="bg1"/>
                </a:solidFill>
                <a:latin typeface="Poppins" pitchFamily="2" charset="77"/>
                <a:ea typeface="Open Sans" panose="020B0606030504020204" pitchFamily="34" charset="0"/>
                <a:cs typeface="Poppins" pitchFamily="2" charset="77"/>
              </a:rPr>
              <a:t>Make you feel good</a:t>
            </a:r>
          </a:p>
          <a:p>
            <a:pPr marL="457200" indent="-228600">
              <a:lnSpc>
                <a:spcPct val="150000"/>
              </a:lnSpc>
              <a:buFont typeface="Arial" panose="020B0604020202020204" pitchFamily="34" charset="0"/>
              <a:buChar char="•"/>
            </a:pPr>
            <a:r>
              <a:rPr lang="en-US" sz="2800" b="1" dirty="0">
                <a:solidFill>
                  <a:schemeClr val="bg1"/>
                </a:solidFill>
                <a:latin typeface="Poppins" pitchFamily="2" charset="77"/>
                <a:ea typeface="Open Sans" panose="020B0606030504020204" pitchFamily="34" charset="0"/>
                <a:cs typeface="Poppins" pitchFamily="2" charset="77"/>
              </a:rPr>
              <a:t>Help you feel important</a:t>
            </a:r>
          </a:p>
        </p:txBody>
      </p:sp>
      <p:pic>
        <p:nvPicPr>
          <p:cNvPr id="28" name="Picture 27">
            <a:extLst>
              <a:ext uri="{FF2B5EF4-FFF2-40B4-BE49-F238E27FC236}">
                <a16:creationId xmlns:a16="http://schemas.microsoft.com/office/drawing/2014/main" id="{0480C78C-CC6F-DD7C-CA6B-7C7B26869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8640" y="4596355"/>
            <a:ext cx="2286000" cy="2286000"/>
          </a:xfrm>
          <a:prstGeom prst="rect">
            <a:avLst/>
          </a:prstGeom>
        </p:spPr>
      </p:pic>
      <p:sp>
        <p:nvSpPr>
          <p:cNvPr id="29" name="Graphic 38">
            <a:extLst>
              <a:ext uri="{FF2B5EF4-FFF2-40B4-BE49-F238E27FC236}">
                <a16:creationId xmlns:a16="http://schemas.microsoft.com/office/drawing/2014/main" id="{08685EE8-B3A2-0221-1507-AD42E0CB0BC7}"/>
              </a:ext>
            </a:extLst>
          </p:cNvPr>
          <p:cNvSpPr/>
          <p:nvPr/>
        </p:nvSpPr>
        <p:spPr>
          <a:xfrm>
            <a:off x="4802211" y="626591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pic>
        <p:nvPicPr>
          <p:cNvPr id="31" name="Picture 30">
            <a:extLst>
              <a:ext uri="{FF2B5EF4-FFF2-40B4-BE49-F238E27FC236}">
                <a16:creationId xmlns:a16="http://schemas.microsoft.com/office/drawing/2014/main" id="{D8848016-E4C0-9217-09B4-8BB514521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32" name="Group 31">
            <a:extLst>
              <a:ext uri="{FF2B5EF4-FFF2-40B4-BE49-F238E27FC236}">
                <a16:creationId xmlns:a16="http://schemas.microsoft.com/office/drawing/2014/main" id="{60376B84-D1A3-3F9F-7DC9-E55ACC37553E}"/>
              </a:ext>
            </a:extLst>
          </p:cNvPr>
          <p:cNvGrpSpPr/>
          <p:nvPr/>
        </p:nvGrpSpPr>
        <p:grpSpPr>
          <a:xfrm>
            <a:off x="89451" y="6360088"/>
            <a:ext cx="2860654" cy="433629"/>
            <a:chOff x="6288775" y="3899192"/>
            <a:chExt cx="3101560" cy="467970"/>
          </a:xfrm>
          <a:effectLst/>
        </p:grpSpPr>
        <p:sp>
          <p:nvSpPr>
            <p:cNvPr id="33" name="Rectangle: Rounded Corners 25">
              <a:extLst>
                <a:ext uri="{FF2B5EF4-FFF2-40B4-BE49-F238E27FC236}">
                  <a16:creationId xmlns:a16="http://schemas.microsoft.com/office/drawing/2014/main" id="{5B567FDC-2721-5D78-D744-F08CB6EA74BC}"/>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4" name="TextBox 33">
              <a:extLst>
                <a:ext uri="{FF2B5EF4-FFF2-40B4-BE49-F238E27FC236}">
                  <a16:creationId xmlns:a16="http://schemas.microsoft.com/office/drawing/2014/main" id="{B2F8CC1E-A075-2F00-2D41-0D658B6BE75F}"/>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35" name="Freeform 12">
            <a:extLst>
              <a:ext uri="{FF2B5EF4-FFF2-40B4-BE49-F238E27FC236}">
                <a16:creationId xmlns:a16="http://schemas.microsoft.com/office/drawing/2014/main" id="{5D6A15E8-38A1-C098-CF43-1FA3B0E1E994}"/>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4"/>
            <a:stretch>
              <a:fillRect/>
            </a:stretch>
          </a:blipFill>
        </p:spPr>
      </p:sp>
      <p:grpSp>
        <p:nvGrpSpPr>
          <p:cNvPr id="36" name="Graphic 2">
            <a:extLst>
              <a:ext uri="{FF2B5EF4-FFF2-40B4-BE49-F238E27FC236}">
                <a16:creationId xmlns:a16="http://schemas.microsoft.com/office/drawing/2014/main" id="{6D847002-A2C5-D9C3-FB13-2C5699BD350B}"/>
              </a:ext>
            </a:extLst>
          </p:cNvPr>
          <p:cNvGrpSpPr/>
          <p:nvPr/>
        </p:nvGrpSpPr>
        <p:grpSpPr>
          <a:xfrm>
            <a:off x="9894616" y="1155979"/>
            <a:ext cx="1359725" cy="982188"/>
            <a:chOff x="6087422" y="667429"/>
            <a:chExt cx="834385" cy="602712"/>
          </a:xfrm>
          <a:solidFill>
            <a:schemeClr val="bg1"/>
          </a:solidFill>
        </p:grpSpPr>
        <p:sp>
          <p:nvSpPr>
            <p:cNvPr id="37" name="Graphic 2">
              <a:extLst>
                <a:ext uri="{FF2B5EF4-FFF2-40B4-BE49-F238E27FC236}">
                  <a16:creationId xmlns:a16="http://schemas.microsoft.com/office/drawing/2014/main" id="{7CCFC591-9374-B76B-1243-E9934BE38822}"/>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F6A0EF28-5D93-4B27-D61F-F05F3818B417}"/>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9" name="Graphic 2">
              <a:extLst>
                <a:ext uri="{FF2B5EF4-FFF2-40B4-BE49-F238E27FC236}">
                  <a16:creationId xmlns:a16="http://schemas.microsoft.com/office/drawing/2014/main" id="{3C024D22-77BE-BA4A-8CFD-A6610BA6D475}"/>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B6E72B21-26F5-3406-25D4-B2A329BAF47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Tree>
    <p:extLst>
      <p:ext uri="{BB962C8B-B14F-4D97-AF65-F5344CB8AC3E}">
        <p14:creationId xmlns:p14="http://schemas.microsoft.com/office/powerpoint/2010/main" val="1364405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aphic 38">
            <a:extLst>
              <a:ext uri="{FF2B5EF4-FFF2-40B4-BE49-F238E27FC236}">
                <a16:creationId xmlns:a16="http://schemas.microsoft.com/office/drawing/2014/main" id="{A7312C8E-7549-E224-93EF-AA27EABA7086}"/>
              </a:ext>
            </a:extLst>
          </p:cNvPr>
          <p:cNvGrpSpPr/>
          <p:nvPr/>
        </p:nvGrpSpPr>
        <p:grpSpPr>
          <a:xfrm>
            <a:off x="3477019" y="6359942"/>
            <a:ext cx="1407277" cy="780637"/>
            <a:chOff x="6495821" y="1090764"/>
            <a:chExt cx="1407277" cy="780637"/>
          </a:xfrm>
        </p:grpSpPr>
        <p:sp>
          <p:nvSpPr>
            <p:cNvPr id="4" name="Graphic 38">
              <a:extLst>
                <a:ext uri="{FF2B5EF4-FFF2-40B4-BE49-F238E27FC236}">
                  <a16:creationId xmlns:a16="http://schemas.microsoft.com/office/drawing/2014/main" id="{A69DDDD9-B17A-C516-5E83-34125C0C38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75B99E5-FE5F-546F-DF4D-ABA09A5E2CA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F0E62623-11A6-341A-8AAB-623F61BB11E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04614D3-D2CB-B399-21C7-A43E443D5A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9F2A455C-5FA7-90EC-FEA4-E65E55096E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9" name="Rectangle: Rounded Corners 2276">
            <a:extLst>
              <a:ext uri="{FF2B5EF4-FFF2-40B4-BE49-F238E27FC236}">
                <a16:creationId xmlns:a16="http://schemas.microsoft.com/office/drawing/2014/main" id="{91EB2B2F-1858-4F01-34EE-BCF0CE30CDB9}"/>
              </a:ext>
            </a:extLst>
          </p:cNvPr>
          <p:cNvSpPr/>
          <p:nvPr/>
        </p:nvSpPr>
        <p:spPr>
          <a:xfrm>
            <a:off x="505937" y="1958387"/>
            <a:ext cx="3134369" cy="1780236"/>
          </a:xfrm>
          <a:prstGeom prst="roundRect">
            <a:avLst>
              <a:gd name="adj" fmla="val 6787"/>
            </a:avLst>
          </a:prstGeom>
          <a:solidFill>
            <a:srgbClr val="F9C00F"/>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9">
            <a:extLst>
              <a:ext uri="{FF2B5EF4-FFF2-40B4-BE49-F238E27FC236}">
                <a16:creationId xmlns:a16="http://schemas.microsoft.com/office/drawing/2014/main" id="{3E29EBED-CD42-2E0E-9F96-6B05F4401AB3}"/>
              </a:ext>
            </a:extLst>
          </p:cNvPr>
          <p:cNvSpPr/>
          <p:nvPr/>
        </p:nvSpPr>
        <p:spPr>
          <a:xfrm>
            <a:off x="686748" y="2199680"/>
            <a:ext cx="2698257" cy="1292662"/>
          </a:xfrm>
          <a:prstGeom prst="rect">
            <a:avLst/>
          </a:prstGeom>
        </p:spPr>
        <p:txBody>
          <a:bodyPr wrap="square">
            <a:spAutoFit/>
          </a:bodyPr>
          <a:lstStyle/>
          <a:p>
            <a:pPr algn="ctr"/>
            <a:r>
              <a:rPr lang="en-US" sz="2600" b="1" dirty="0">
                <a:solidFill>
                  <a:schemeClr val="bg1"/>
                </a:solidFill>
                <a:latin typeface="Poppins" pitchFamily="2" charset="77"/>
                <a:ea typeface="Open Sans" panose="020B0606030504020204" pitchFamily="34" charset="0"/>
                <a:cs typeface="Poppins" pitchFamily="2" charset="77"/>
              </a:rPr>
              <a:t>We make thousands of choices a day</a:t>
            </a:r>
          </a:p>
        </p:txBody>
      </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21" y="5368433"/>
            <a:ext cx="1254436" cy="1254436"/>
          </a:xfrm>
          <a:prstGeom prst="rect">
            <a:avLst/>
          </a:prstGeom>
        </p:spPr>
      </p:pic>
      <p:sp>
        <p:nvSpPr>
          <p:cNvPr id="63" name="Freeform 12">
            <a:extLst>
              <a:ext uri="{FF2B5EF4-FFF2-40B4-BE49-F238E27FC236}">
                <a16:creationId xmlns:a16="http://schemas.microsoft.com/office/drawing/2014/main" id="{3BE68674-1A7F-12AF-FAE0-B1E3B45D5407}"/>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64" name="Group 63">
            <a:extLst>
              <a:ext uri="{FF2B5EF4-FFF2-40B4-BE49-F238E27FC236}">
                <a16:creationId xmlns:a16="http://schemas.microsoft.com/office/drawing/2014/main" id="{A6DF68EE-809B-85F7-A15B-18063994F164}"/>
              </a:ext>
            </a:extLst>
          </p:cNvPr>
          <p:cNvGrpSpPr/>
          <p:nvPr/>
        </p:nvGrpSpPr>
        <p:grpSpPr>
          <a:xfrm>
            <a:off x="9119007" y="6360088"/>
            <a:ext cx="2860654" cy="433629"/>
            <a:chOff x="6288775" y="3899192"/>
            <a:chExt cx="3101560" cy="467970"/>
          </a:xfrm>
          <a:effectLst/>
        </p:grpSpPr>
        <p:sp>
          <p:nvSpPr>
            <p:cNvPr id="65" name="Rectangle: Rounded Corners 25">
              <a:extLst>
                <a:ext uri="{FF2B5EF4-FFF2-40B4-BE49-F238E27FC236}">
                  <a16:creationId xmlns:a16="http://schemas.microsoft.com/office/drawing/2014/main" id="{F6C5F0DC-A4E5-9EF4-E8D5-BA9B48AF5A07}"/>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6" name="TextBox 65">
              <a:extLst>
                <a:ext uri="{FF2B5EF4-FFF2-40B4-BE49-F238E27FC236}">
                  <a16:creationId xmlns:a16="http://schemas.microsoft.com/office/drawing/2014/main" id="{26A28B7A-A124-08CE-9DA4-F2153F42ABAD}"/>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4" name="TextBox 13">
            <a:extLst>
              <a:ext uri="{FF2B5EF4-FFF2-40B4-BE49-F238E27FC236}">
                <a16:creationId xmlns:a16="http://schemas.microsoft.com/office/drawing/2014/main" id="{D7ABA771-2994-B1E5-7416-DE869E4910B5}"/>
              </a:ext>
            </a:extLst>
          </p:cNvPr>
          <p:cNvSpPr txBox="1"/>
          <p:nvPr/>
        </p:nvSpPr>
        <p:spPr>
          <a:xfrm>
            <a:off x="3069771" y="777086"/>
            <a:ext cx="6395783" cy="1015663"/>
          </a:xfrm>
          <a:prstGeom prst="rect">
            <a:avLst/>
          </a:prstGeom>
          <a:noFill/>
        </p:spPr>
        <p:txBody>
          <a:bodyPr wrap="square" rtlCol="0">
            <a:spAutoFit/>
          </a:bodyPr>
          <a:lstStyle/>
          <a:p>
            <a:pPr algn="ctr">
              <a:tabLst>
                <a:tab pos="2568575" algn="l"/>
                <a:tab pos="3025775" algn="l"/>
              </a:tabLst>
            </a:pPr>
            <a:r>
              <a:rPr lang="en-GB" sz="6000" b="1" dirty="0">
                <a:solidFill>
                  <a:srgbClr val="FF0000"/>
                </a:solidFill>
                <a:latin typeface="Poppins" pitchFamily="2" charset="77"/>
              </a:rPr>
              <a:t>Type of Choices</a:t>
            </a:r>
          </a:p>
        </p:txBody>
      </p:sp>
      <p:grpSp>
        <p:nvGrpSpPr>
          <p:cNvPr id="16" name="Graphic 2">
            <a:extLst>
              <a:ext uri="{FF2B5EF4-FFF2-40B4-BE49-F238E27FC236}">
                <a16:creationId xmlns:a16="http://schemas.microsoft.com/office/drawing/2014/main" id="{5813EBC5-2781-EB64-0EFA-3000302DFDB2}"/>
              </a:ext>
            </a:extLst>
          </p:cNvPr>
          <p:cNvGrpSpPr/>
          <p:nvPr/>
        </p:nvGrpSpPr>
        <p:grpSpPr>
          <a:xfrm>
            <a:off x="8785691" y="521398"/>
            <a:ext cx="1359725" cy="982188"/>
            <a:chOff x="6087422" y="667429"/>
            <a:chExt cx="834385" cy="602712"/>
          </a:xfrm>
          <a:solidFill>
            <a:schemeClr val="bg1"/>
          </a:solidFill>
        </p:grpSpPr>
        <p:sp>
          <p:nvSpPr>
            <p:cNvPr id="17" name="Graphic 2">
              <a:extLst>
                <a:ext uri="{FF2B5EF4-FFF2-40B4-BE49-F238E27FC236}">
                  <a16:creationId xmlns:a16="http://schemas.microsoft.com/office/drawing/2014/main" id="{140DAD9C-801B-5C83-D5BE-8799D2CD5CF0}"/>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8" name="Graphic 2">
              <a:extLst>
                <a:ext uri="{FF2B5EF4-FFF2-40B4-BE49-F238E27FC236}">
                  <a16:creationId xmlns:a16="http://schemas.microsoft.com/office/drawing/2014/main" id="{193A0DF4-6B02-2D53-C056-B3C328D6B6B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9" name="Graphic 2">
              <a:extLst>
                <a:ext uri="{FF2B5EF4-FFF2-40B4-BE49-F238E27FC236}">
                  <a16:creationId xmlns:a16="http://schemas.microsoft.com/office/drawing/2014/main" id="{E8A3687B-985D-A219-1FD5-F8C3F4C776AD}"/>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0" name="Graphic 2">
              <a:extLst>
                <a:ext uri="{FF2B5EF4-FFF2-40B4-BE49-F238E27FC236}">
                  <a16:creationId xmlns:a16="http://schemas.microsoft.com/office/drawing/2014/main" id="{018A6640-248C-73B0-C168-38AB12A9D89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23" name="Graphic 38">
            <a:extLst>
              <a:ext uri="{FF2B5EF4-FFF2-40B4-BE49-F238E27FC236}">
                <a16:creationId xmlns:a16="http://schemas.microsoft.com/office/drawing/2014/main" id="{224EFE2D-8F87-C24C-0F2A-9262F696EA7F}"/>
              </a:ext>
            </a:extLst>
          </p:cNvPr>
          <p:cNvGrpSpPr/>
          <p:nvPr/>
        </p:nvGrpSpPr>
        <p:grpSpPr>
          <a:xfrm>
            <a:off x="6839211" y="6162115"/>
            <a:ext cx="336664" cy="336745"/>
            <a:chOff x="9342265" y="2571740"/>
            <a:chExt cx="336664" cy="336745"/>
          </a:xfrm>
        </p:grpSpPr>
        <p:sp>
          <p:nvSpPr>
            <p:cNvPr id="24" name="Graphic 38">
              <a:extLst>
                <a:ext uri="{FF2B5EF4-FFF2-40B4-BE49-F238E27FC236}">
                  <a16:creationId xmlns:a16="http://schemas.microsoft.com/office/drawing/2014/main" id="{7E692957-7ABA-D8F0-6729-B38CB986AA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C2AC8DC0-E27B-C95E-EDA2-F7DAE6E3CFA3}"/>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319C70B0-A4AE-2807-E113-21D9A8D45C9E}"/>
              </a:ext>
            </a:extLst>
          </p:cNvPr>
          <p:cNvSpPr/>
          <p:nvPr/>
        </p:nvSpPr>
        <p:spPr>
          <a:xfrm>
            <a:off x="11742275" y="16592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7" name="Graphic 38">
            <a:extLst>
              <a:ext uri="{FF2B5EF4-FFF2-40B4-BE49-F238E27FC236}">
                <a16:creationId xmlns:a16="http://schemas.microsoft.com/office/drawing/2014/main" id="{62F7C20D-150A-CCD2-1D7B-D792496C148A}"/>
              </a:ext>
            </a:extLst>
          </p:cNvPr>
          <p:cNvGrpSpPr/>
          <p:nvPr/>
        </p:nvGrpSpPr>
        <p:grpSpPr>
          <a:xfrm>
            <a:off x="11108770" y="5776984"/>
            <a:ext cx="641221" cy="534951"/>
            <a:chOff x="2853315" y="2121546"/>
            <a:chExt cx="641221" cy="534951"/>
          </a:xfrm>
          <a:solidFill>
            <a:schemeClr val="accent3"/>
          </a:solidFill>
        </p:grpSpPr>
        <p:sp>
          <p:nvSpPr>
            <p:cNvPr id="28" name="Graphic 38">
              <a:extLst>
                <a:ext uri="{FF2B5EF4-FFF2-40B4-BE49-F238E27FC236}">
                  <a16:creationId xmlns:a16="http://schemas.microsoft.com/office/drawing/2014/main" id="{B79E4D14-D162-25BA-3553-45A3BD078A3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093059F-C6B4-8A7D-B054-5694740E69D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1DFC4AC-4D8A-EFF0-0246-AE08D29B02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E3AB4B6F-0BE5-F867-204B-C83B64649A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874395F-F7CD-A9E4-9C1F-A13BC0D202A0}"/>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8681FDC2-C110-DDDA-2C01-7844FF86B8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746081F-0529-2D87-7311-F943AB42CE9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B9F91D52-FF90-732B-1A9F-51374ADD483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7921DDC8-C893-9A5E-5396-B3DA2EC9E96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4" name="Graphic 38">
            <a:extLst>
              <a:ext uri="{FF2B5EF4-FFF2-40B4-BE49-F238E27FC236}">
                <a16:creationId xmlns:a16="http://schemas.microsoft.com/office/drawing/2014/main" id="{F33598EB-95B3-37E4-F31B-4FCF7833CA6F}"/>
              </a:ext>
            </a:extLst>
          </p:cNvPr>
          <p:cNvGrpSpPr/>
          <p:nvPr/>
        </p:nvGrpSpPr>
        <p:grpSpPr>
          <a:xfrm>
            <a:off x="906201" y="1078352"/>
            <a:ext cx="336664" cy="336745"/>
            <a:chOff x="9342265" y="2571740"/>
            <a:chExt cx="336664" cy="336745"/>
          </a:xfrm>
        </p:grpSpPr>
        <p:sp>
          <p:nvSpPr>
            <p:cNvPr id="45" name="Graphic 38">
              <a:extLst>
                <a:ext uri="{FF2B5EF4-FFF2-40B4-BE49-F238E27FC236}">
                  <a16:creationId xmlns:a16="http://schemas.microsoft.com/office/drawing/2014/main" id="{9661B70E-BE44-8BE1-3CE1-2EAE3658945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391304C4-5758-FDF4-A7E3-D6D5F25E899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21F6806D-2D4D-3D5F-6E30-36B98977EB66}"/>
              </a:ext>
            </a:extLst>
          </p:cNvPr>
          <p:cNvSpPr/>
          <p:nvPr/>
        </p:nvSpPr>
        <p:spPr>
          <a:xfrm>
            <a:off x="1659967" y="617031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2" name="Rectangle: Rounded Corners 2276">
            <a:extLst>
              <a:ext uri="{FF2B5EF4-FFF2-40B4-BE49-F238E27FC236}">
                <a16:creationId xmlns:a16="http://schemas.microsoft.com/office/drawing/2014/main" id="{E77A71EF-2A5D-B7AD-0B79-76F0280ACDFD}"/>
              </a:ext>
            </a:extLst>
          </p:cNvPr>
          <p:cNvSpPr/>
          <p:nvPr/>
        </p:nvSpPr>
        <p:spPr>
          <a:xfrm>
            <a:off x="4250622" y="1958387"/>
            <a:ext cx="3134369" cy="1780236"/>
          </a:xfrm>
          <a:prstGeom prst="roundRect">
            <a:avLst>
              <a:gd name="adj" fmla="val 6787"/>
            </a:avLst>
          </a:prstGeom>
          <a:solidFill>
            <a:srgbClr val="EC5A29"/>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3" name="Rectangle 12">
            <a:extLst>
              <a:ext uri="{FF2B5EF4-FFF2-40B4-BE49-F238E27FC236}">
                <a16:creationId xmlns:a16="http://schemas.microsoft.com/office/drawing/2014/main" id="{938C416B-96C7-3452-6C17-309AD21F365D}"/>
              </a:ext>
            </a:extLst>
          </p:cNvPr>
          <p:cNvSpPr/>
          <p:nvPr/>
        </p:nvSpPr>
        <p:spPr>
          <a:xfrm>
            <a:off x="4431433" y="2199680"/>
            <a:ext cx="2698257" cy="1292662"/>
          </a:xfrm>
          <a:prstGeom prst="rect">
            <a:avLst/>
          </a:prstGeom>
        </p:spPr>
        <p:txBody>
          <a:bodyPr wrap="square">
            <a:spAutoFit/>
          </a:bodyPr>
          <a:lstStyle/>
          <a:p>
            <a:pPr algn="ctr"/>
            <a:r>
              <a:rPr lang="en-US" sz="2600" b="1" dirty="0">
                <a:solidFill>
                  <a:schemeClr val="bg1"/>
                </a:solidFill>
                <a:latin typeface="Poppins" pitchFamily="2" charset="77"/>
                <a:ea typeface="Open Sans" panose="020B0606030504020204" pitchFamily="34" charset="0"/>
                <a:cs typeface="Poppins" pitchFamily="2" charset="77"/>
              </a:rPr>
              <a:t>Some choices can feel like BIG choices</a:t>
            </a:r>
          </a:p>
        </p:txBody>
      </p:sp>
      <p:sp>
        <p:nvSpPr>
          <p:cNvPr id="37" name="Rectangle: Rounded Corners 2276">
            <a:extLst>
              <a:ext uri="{FF2B5EF4-FFF2-40B4-BE49-F238E27FC236}">
                <a16:creationId xmlns:a16="http://schemas.microsoft.com/office/drawing/2014/main" id="{1AB16D1B-39D8-BD61-B1D0-C50E224BEF27}"/>
              </a:ext>
            </a:extLst>
          </p:cNvPr>
          <p:cNvSpPr/>
          <p:nvPr/>
        </p:nvSpPr>
        <p:spPr>
          <a:xfrm>
            <a:off x="7940878" y="1958387"/>
            <a:ext cx="3908472" cy="1780236"/>
          </a:xfrm>
          <a:prstGeom prst="roundRect">
            <a:avLst>
              <a:gd name="adj" fmla="val 6787"/>
            </a:avLst>
          </a:prstGeom>
          <a:solidFill>
            <a:srgbClr val="3E88F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8" name="Rectangle 37">
            <a:extLst>
              <a:ext uri="{FF2B5EF4-FFF2-40B4-BE49-F238E27FC236}">
                <a16:creationId xmlns:a16="http://schemas.microsoft.com/office/drawing/2014/main" id="{3D31D0EE-2064-E877-7465-D70375ABE478}"/>
              </a:ext>
            </a:extLst>
          </p:cNvPr>
          <p:cNvSpPr/>
          <p:nvPr/>
        </p:nvSpPr>
        <p:spPr>
          <a:xfrm>
            <a:off x="8121689" y="2199680"/>
            <a:ext cx="3546850" cy="1292662"/>
          </a:xfrm>
          <a:prstGeom prst="rect">
            <a:avLst/>
          </a:prstGeom>
        </p:spPr>
        <p:txBody>
          <a:bodyPr wrap="square">
            <a:spAutoFit/>
          </a:bodyPr>
          <a:lstStyle/>
          <a:p>
            <a:pPr algn="ctr"/>
            <a:r>
              <a:rPr lang="en-US" sz="2600" b="1" dirty="0">
                <a:solidFill>
                  <a:schemeClr val="bg1"/>
                </a:solidFill>
                <a:latin typeface="Poppins" pitchFamily="2" charset="77"/>
                <a:ea typeface="Open Sans" panose="020B0606030504020204" pitchFamily="34" charset="0"/>
                <a:cs typeface="Poppins" pitchFamily="2" charset="77"/>
              </a:rPr>
              <a:t>Other choices we make so often they become routine </a:t>
            </a:r>
          </a:p>
        </p:txBody>
      </p:sp>
      <p:sp>
        <p:nvSpPr>
          <p:cNvPr id="39" name="Rectangle: Rounded Corners 2276">
            <a:extLst>
              <a:ext uri="{FF2B5EF4-FFF2-40B4-BE49-F238E27FC236}">
                <a16:creationId xmlns:a16="http://schemas.microsoft.com/office/drawing/2014/main" id="{5729E706-12D8-6604-9CB9-BC64729F8E4E}"/>
              </a:ext>
            </a:extLst>
          </p:cNvPr>
          <p:cNvSpPr/>
          <p:nvPr/>
        </p:nvSpPr>
        <p:spPr>
          <a:xfrm>
            <a:off x="1951001" y="4026673"/>
            <a:ext cx="3594305" cy="1780236"/>
          </a:xfrm>
          <a:prstGeom prst="roundRect">
            <a:avLst>
              <a:gd name="adj" fmla="val 6787"/>
            </a:avLst>
          </a:prstGeom>
          <a:solidFill>
            <a:srgbClr val="092074"/>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 name="Rectangle 39">
            <a:extLst>
              <a:ext uri="{FF2B5EF4-FFF2-40B4-BE49-F238E27FC236}">
                <a16:creationId xmlns:a16="http://schemas.microsoft.com/office/drawing/2014/main" id="{81C0781B-A9F6-A534-5DC5-4AE36ABD4DF7}"/>
              </a:ext>
            </a:extLst>
          </p:cNvPr>
          <p:cNvSpPr/>
          <p:nvPr/>
        </p:nvSpPr>
        <p:spPr>
          <a:xfrm>
            <a:off x="2248150" y="4267966"/>
            <a:ext cx="3041856" cy="1292662"/>
          </a:xfrm>
          <a:prstGeom prst="rect">
            <a:avLst/>
          </a:prstGeom>
        </p:spPr>
        <p:txBody>
          <a:bodyPr wrap="square">
            <a:spAutoFit/>
          </a:bodyPr>
          <a:lstStyle/>
          <a:p>
            <a:pPr algn="ctr"/>
            <a:r>
              <a:rPr lang="en-US" sz="2600" b="1" dirty="0">
                <a:solidFill>
                  <a:schemeClr val="bg1"/>
                </a:solidFill>
                <a:latin typeface="Poppins" pitchFamily="2" charset="77"/>
                <a:ea typeface="Open Sans" panose="020B0606030504020204" pitchFamily="34" charset="0"/>
                <a:cs typeface="Poppins" pitchFamily="2" charset="77"/>
              </a:rPr>
              <a:t>Some choices we are making for the first time</a:t>
            </a:r>
          </a:p>
        </p:txBody>
      </p:sp>
      <p:sp>
        <p:nvSpPr>
          <p:cNvPr id="41" name="Rectangle: Rounded Corners 2276">
            <a:extLst>
              <a:ext uri="{FF2B5EF4-FFF2-40B4-BE49-F238E27FC236}">
                <a16:creationId xmlns:a16="http://schemas.microsoft.com/office/drawing/2014/main" id="{D1CD24A9-097A-C964-675E-BCB674D2318A}"/>
              </a:ext>
            </a:extLst>
          </p:cNvPr>
          <p:cNvSpPr/>
          <p:nvPr/>
        </p:nvSpPr>
        <p:spPr>
          <a:xfrm>
            <a:off x="6177394" y="4004902"/>
            <a:ext cx="4110919" cy="1780236"/>
          </a:xfrm>
          <a:prstGeom prst="roundRect">
            <a:avLst>
              <a:gd name="adj" fmla="val 6787"/>
            </a:avLst>
          </a:prstGeom>
          <a:solidFill>
            <a:srgbClr val="69AE5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2" name="Rectangle 41">
            <a:extLst>
              <a:ext uri="{FF2B5EF4-FFF2-40B4-BE49-F238E27FC236}">
                <a16:creationId xmlns:a16="http://schemas.microsoft.com/office/drawing/2014/main" id="{BC271447-EF22-6CB8-30D3-3B24FB81FE9B}"/>
              </a:ext>
            </a:extLst>
          </p:cNvPr>
          <p:cNvSpPr/>
          <p:nvPr/>
        </p:nvSpPr>
        <p:spPr>
          <a:xfrm>
            <a:off x="6358205" y="4246195"/>
            <a:ext cx="3585646" cy="1292662"/>
          </a:xfrm>
          <a:prstGeom prst="rect">
            <a:avLst/>
          </a:prstGeom>
        </p:spPr>
        <p:txBody>
          <a:bodyPr wrap="square">
            <a:spAutoFit/>
          </a:bodyPr>
          <a:lstStyle/>
          <a:p>
            <a:pPr algn="ctr"/>
            <a:r>
              <a:rPr lang="en-US" sz="2600" b="1" dirty="0">
                <a:solidFill>
                  <a:schemeClr val="bg1"/>
                </a:solidFill>
                <a:latin typeface="Poppins" pitchFamily="2" charset="77"/>
                <a:ea typeface="Open Sans" panose="020B0606030504020204" pitchFamily="34" charset="0"/>
                <a:cs typeface="Poppins" pitchFamily="2" charset="77"/>
              </a:rPr>
              <a:t>Other choices we have been making since we were small </a:t>
            </a:r>
          </a:p>
        </p:txBody>
      </p:sp>
    </p:spTree>
    <p:extLst>
      <p:ext uri="{BB962C8B-B14F-4D97-AF65-F5344CB8AC3E}">
        <p14:creationId xmlns:p14="http://schemas.microsoft.com/office/powerpoint/2010/main" val="3142434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11092468" y="1871022"/>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3690402" y="606580"/>
            <a:ext cx="5663149" cy="1015663"/>
          </a:xfrm>
          <a:prstGeom prst="rect">
            <a:avLst/>
          </a:prstGeom>
          <a:noFill/>
        </p:spPr>
        <p:txBody>
          <a:bodyPr wrap="square" rtlCol="0">
            <a:spAutoFit/>
          </a:bodyPr>
          <a:lstStyle/>
          <a:p>
            <a:pPr algn="ctr"/>
            <a:r>
              <a:rPr lang="en-US" sz="6000" b="1" dirty="0">
                <a:solidFill>
                  <a:srgbClr val="FF0000"/>
                </a:solidFill>
                <a:latin typeface="Poppins" pitchFamily="2" charset="77"/>
                <a:ea typeface="Roboto Medium" panose="02000000000000000000" pitchFamily="2" charset="0"/>
                <a:cs typeface="Poppins" pitchFamily="2" charset="77"/>
              </a:rPr>
              <a:t>Daily Choices</a:t>
            </a:r>
          </a:p>
        </p:txBody>
      </p:sp>
      <p:sp>
        <p:nvSpPr>
          <p:cNvPr id="26" name="Rectangle: Rounded Corners 25">
            <a:extLst>
              <a:ext uri="{FF2B5EF4-FFF2-40B4-BE49-F238E27FC236}">
                <a16:creationId xmlns:a16="http://schemas.microsoft.com/office/drawing/2014/main" id="{8CA8B818-46B6-41AF-937B-4E0AE6528718}"/>
              </a:ext>
            </a:extLst>
          </p:cNvPr>
          <p:cNvSpPr/>
          <p:nvPr/>
        </p:nvSpPr>
        <p:spPr>
          <a:xfrm>
            <a:off x="4713089" y="2230779"/>
            <a:ext cx="3447640" cy="610489"/>
          </a:xfrm>
          <a:prstGeom prst="roundRect">
            <a:avLst>
              <a:gd name="adj" fmla="val 50000"/>
            </a:avLst>
          </a:prstGeom>
          <a:solidFill>
            <a:srgbClr val="092074"/>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7" name="TextBox 26">
            <a:extLst>
              <a:ext uri="{FF2B5EF4-FFF2-40B4-BE49-F238E27FC236}">
                <a16:creationId xmlns:a16="http://schemas.microsoft.com/office/drawing/2014/main" id="{8468DA62-0915-4A37-8F94-D621FAB44F93}"/>
              </a:ext>
            </a:extLst>
          </p:cNvPr>
          <p:cNvSpPr txBox="1"/>
          <p:nvPr/>
        </p:nvSpPr>
        <p:spPr>
          <a:xfrm>
            <a:off x="5124020" y="2138498"/>
            <a:ext cx="2647529" cy="684803"/>
          </a:xfrm>
          <a:prstGeom prst="rect">
            <a:avLst/>
          </a:prstGeom>
          <a:noFill/>
        </p:spPr>
        <p:txBody>
          <a:bodyPr wrap="square" rtlCol="0">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What to wear</a:t>
            </a:r>
          </a:p>
        </p:txBody>
      </p:sp>
      <p:grpSp>
        <p:nvGrpSpPr>
          <p:cNvPr id="29" name="Group 28">
            <a:extLst>
              <a:ext uri="{FF2B5EF4-FFF2-40B4-BE49-F238E27FC236}">
                <a16:creationId xmlns:a16="http://schemas.microsoft.com/office/drawing/2014/main" id="{2B30D508-2135-4362-9469-2A2F1F988EA8}"/>
              </a:ext>
            </a:extLst>
          </p:cNvPr>
          <p:cNvGrpSpPr/>
          <p:nvPr/>
        </p:nvGrpSpPr>
        <p:grpSpPr>
          <a:xfrm>
            <a:off x="3690402" y="4276753"/>
            <a:ext cx="6207309" cy="702770"/>
            <a:chOff x="3155767" y="3664392"/>
            <a:chExt cx="6207309" cy="702770"/>
          </a:xfrm>
        </p:grpSpPr>
        <p:sp>
          <p:nvSpPr>
            <p:cNvPr id="30" name="Rectangle: Rounded Corners 29">
              <a:extLst>
                <a:ext uri="{FF2B5EF4-FFF2-40B4-BE49-F238E27FC236}">
                  <a16:creationId xmlns:a16="http://schemas.microsoft.com/office/drawing/2014/main" id="{5F881065-2922-418C-9E71-15FF07553A56}"/>
                </a:ext>
              </a:extLst>
            </p:cNvPr>
            <p:cNvSpPr/>
            <p:nvPr/>
          </p:nvSpPr>
          <p:spPr>
            <a:xfrm>
              <a:off x="3155767" y="3756673"/>
              <a:ext cx="6207309" cy="610489"/>
            </a:xfrm>
            <a:prstGeom prst="roundRect">
              <a:avLst>
                <a:gd name="adj" fmla="val 50000"/>
              </a:avLst>
            </a:prstGeom>
            <a:solidFill>
              <a:schemeClr val="accent2"/>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1" name="TextBox 30">
              <a:extLst>
                <a:ext uri="{FF2B5EF4-FFF2-40B4-BE49-F238E27FC236}">
                  <a16:creationId xmlns:a16="http://schemas.microsoft.com/office/drawing/2014/main" id="{2ACF4E50-9687-404B-87ED-56ED6D3E645E}"/>
                </a:ext>
              </a:extLst>
            </p:cNvPr>
            <p:cNvSpPr txBox="1"/>
            <p:nvPr/>
          </p:nvSpPr>
          <p:spPr>
            <a:xfrm>
              <a:off x="3342089" y="3664392"/>
              <a:ext cx="5804634" cy="684803"/>
            </a:xfrm>
            <a:prstGeom prst="rect">
              <a:avLst/>
            </a:prstGeom>
            <a:noFill/>
          </p:spPr>
          <p:txBody>
            <a:bodyPr wrap="square" rtlCol="0">
              <a:spAutoFit/>
            </a:bodyPr>
            <a:lstStyle/>
            <a:p>
              <a:pPr algn="ct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What to eat or drink and when</a:t>
              </a:r>
            </a:p>
          </p:txBody>
        </p:sp>
      </p:grpSp>
      <p:grpSp>
        <p:nvGrpSpPr>
          <p:cNvPr id="32" name="Group 31">
            <a:extLst>
              <a:ext uri="{FF2B5EF4-FFF2-40B4-BE49-F238E27FC236}">
                <a16:creationId xmlns:a16="http://schemas.microsoft.com/office/drawing/2014/main" id="{D1ADF2D6-D664-4889-B584-27FF5E6D5B49}"/>
              </a:ext>
            </a:extLst>
          </p:cNvPr>
          <p:cNvGrpSpPr/>
          <p:nvPr/>
        </p:nvGrpSpPr>
        <p:grpSpPr>
          <a:xfrm>
            <a:off x="3181651" y="3030885"/>
            <a:ext cx="6594839" cy="1095026"/>
            <a:chOff x="3517447" y="3756673"/>
            <a:chExt cx="6594839" cy="1095026"/>
          </a:xfrm>
        </p:grpSpPr>
        <p:sp>
          <p:nvSpPr>
            <p:cNvPr id="33" name="Rectangle: Rounded Corners 32">
              <a:extLst>
                <a:ext uri="{FF2B5EF4-FFF2-40B4-BE49-F238E27FC236}">
                  <a16:creationId xmlns:a16="http://schemas.microsoft.com/office/drawing/2014/main" id="{DBC2BB53-4D5E-4256-8526-4E76D7F65DFF}"/>
                </a:ext>
              </a:extLst>
            </p:cNvPr>
            <p:cNvSpPr/>
            <p:nvPr/>
          </p:nvSpPr>
          <p:spPr>
            <a:xfrm>
              <a:off x="3517447" y="3756673"/>
              <a:ext cx="6594839" cy="1095026"/>
            </a:xfrm>
            <a:prstGeom prst="roundRect">
              <a:avLst>
                <a:gd name="adj" fmla="val 50000"/>
              </a:avLst>
            </a:prstGeom>
            <a:solidFill>
              <a:srgbClr val="F9C00F"/>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4" name="TextBox 33">
              <a:extLst>
                <a:ext uri="{FF2B5EF4-FFF2-40B4-BE49-F238E27FC236}">
                  <a16:creationId xmlns:a16="http://schemas.microsoft.com/office/drawing/2014/main" id="{92B39BF9-741E-4AE2-B279-F3C19277FFA1}"/>
                </a:ext>
              </a:extLst>
            </p:cNvPr>
            <p:cNvSpPr txBox="1"/>
            <p:nvPr/>
          </p:nvSpPr>
          <p:spPr>
            <a:xfrm>
              <a:off x="3929616" y="3837621"/>
              <a:ext cx="5845629" cy="954107"/>
            </a:xfrm>
            <a:prstGeom prst="rect">
              <a:avLst/>
            </a:prstGeom>
            <a:noFill/>
          </p:spPr>
          <p:txBody>
            <a:bodyPr wrap="square" rtlCol="0">
              <a:spAutoFit/>
            </a:bodyPr>
            <a:lstStyle/>
            <a:p>
              <a:pPr algn="ctr"/>
              <a:r>
                <a:rPr lang="en-US" sz="2800" b="1" dirty="0">
                  <a:solidFill>
                    <a:schemeClr val="bg1"/>
                  </a:solidFill>
                  <a:latin typeface="Poppins" pitchFamily="2" charset="77"/>
                  <a:ea typeface="Open Sans" panose="020B0606030504020204" pitchFamily="34" charset="0"/>
                  <a:cs typeface="Poppins" pitchFamily="2" charset="77"/>
                </a:rPr>
                <a:t>Whether we brush our hair and teeth, wash our face, etc.</a:t>
              </a:r>
            </a:p>
          </p:txBody>
        </p:sp>
      </p:grpSp>
      <p:sp>
        <p:nvSpPr>
          <p:cNvPr id="9" name="Rectangle: Rounded Corners 32">
            <a:extLst>
              <a:ext uri="{FF2B5EF4-FFF2-40B4-BE49-F238E27FC236}">
                <a16:creationId xmlns:a16="http://schemas.microsoft.com/office/drawing/2014/main" id="{2A9D0219-3626-1679-A532-5E6921887218}"/>
              </a:ext>
            </a:extLst>
          </p:cNvPr>
          <p:cNvSpPr/>
          <p:nvPr/>
        </p:nvSpPr>
        <p:spPr>
          <a:xfrm>
            <a:off x="4138352" y="5217709"/>
            <a:ext cx="5445082" cy="610489"/>
          </a:xfrm>
          <a:prstGeom prst="roundRect">
            <a:avLst>
              <a:gd name="adj" fmla="val 50000"/>
            </a:avLst>
          </a:prstGeom>
          <a:solidFill>
            <a:srgbClr val="EC5A29"/>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0" name="Group 39">
            <a:extLst>
              <a:ext uri="{FF2B5EF4-FFF2-40B4-BE49-F238E27FC236}">
                <a16:creationId xmlns:a16="http://schemas.microsoft.com/office/drawing/2014/main" id="{1F06C9C9-5B4B-6385-C38A-4936A2DD0DAB}"/>
              </a:ext>
            </a:extLst>
          </p:cNvPr>
          <p:cNvGrpSpPr/>
          <p:nvPr/>
        </p:nvGrpSpPr>
        <p:grpSpPr>
          <a:xfrm>
            <a:off x="89451" y="6360088"/>
            <a:ext cx="2860654" cy="433629"/>
            <a:chOff x="6288775" y="3899192"/>
            <a:chExt cx="3101560" cy="467970"/>
          </a:xfrm>
          <a:effectLst/>
        </p:grpSpPr>
        <p:sp>
          <p:nvSpPr>
            <p:cNvPr id="41" name="Rectangle: Rounded Corners 25">
              <a:extLst>
                <a:ext uri="{FF2B5EF4-FFF2-40B4-BE49-F238E27FC236}">
                  <a16:creationId xmlns:a16="http://schemas.microsoft.com/office/drawing/2014/main" id="{28F1D5E4-F7F5-0229-F484-41BF9D2BB96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2" name="TextBox 41">
              <a:extLst>
                <a:ext uri="{FF2B5EF4-FFF2-40B4-BE49-F238E27FC236}">
                  <a16:creationId xmlns:a16="http://schemas.microsoft.com/office/drawing/2014/main" id="{0F73CC73-DEA6-D77C-EFA0-4DD45AE350D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16" y="4909255"/>
            <a:ext cx="1254436" cy="1254436"/>
          </a:xfrm>
          <a:prstGeom prst="rect">
            <a:avLst/>
          </a:prstGeom>
        </p:spPr>
      </p:pic>
      <p:grpSp>
        <p:nvGrpSpPr>
          <p:cNvPr id="24" name="Graphic 2">
            <a:extLst>
              <a:ext uri="{FF2B5EF4-FFF2-40B4-BE49-F238E27FC236}">
                <a16:creationId xmlns:a16="http://schemas.microsoft.com/office/drawing/2014/main" id="{AC2B6480-0304-381E-112F-D73D89C73293}"/>
              </a:ext>
            </a:extLst>
          </p:cNvPr>
          <p:cNvGrpSpPr/>
          <p:nvPr/>
        </p:nvGrpSpPr>
        <p:grpSpPr>
          <a:xfrm>
            <a:off x="8673688" y="276978"/>
            <a:ext cx="1359725" cy="982188"/>
            <a:chOff x="6087422" y="667429"/>
            <a:chExt cx="834385" cy="602712"/>
          </a:xfrm>
          <a:solidFill>
            <a:schemeClr val="bg1"/>
          </a:solidFill>
        </p:grpSpPr>
        <p:sp>
          <p:nvSpPr>
            <p:cNvPr id="44" name="Graphic 2">
              <a:extLst>
                <a:ext uri="{FF2B5EF4-FFF2-40B4-BE49-F238E27FC236}">
                  <a16:creationId xmlns:a16="http://schemas.microsoft.com/office/drawing/2014/main" id="{81D99CE8-F6AB-2647-76E5-AE9A5C7B5752}"/>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C591EB5-FDC5-621A-473F-35AE108EE644}"/>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74F27ED1-E015-CBE9-8058-7CC83AB3F096}"/>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2" name="Graphic 2">
              <a:extLst>
                <a:ext uri="{FF2B5EF4-FFF2-40B4-BE49-F238E27FC236}">
                  <a16:creationId xmlns:a16="http://schemas.microsoft.com/office/drawing/2014/main" id="{3EACD440-40AD-B900-B1EB-9B9D89C306A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DF436B08-2E7D-9B7B-2F18-22603FE686DC}"/>
              </a:ext>
            </a:extLst>
          </p:cNvPr>
          <p:cNvSpPr txBox="1"/>
          <p:nvPr/>
        </p:nvSpPr>
        <p:spPr>
          <a:xfrm>
            <a:off x="2041803" y="1409933"/>
            <a:ext cx="8960345" cy="684803"/>
          </a:xfrm>
          <a:prstGeom prst="rect">
            <a:avLst/>
          </a:prstGeom>
          <a:noFill/>
        </p:spPr>
        <p:txBody>
          <a:bodyPr wrap="square" rtlCol="0">
            <a:spAutoFit/>
          </a:bodyPr>
          <a:lstStyle/>
          <a:p>
            <a:pPr algn="ctr">
              <a:lnSpc>
                <a:spcPct val="150000"/>
              </a:lnSpc>
            </a:pPr>
            <a:r>
              <a:rPr lang="en-US" sz="2800" b="1" dirty="0">
                <a:solidFill>
                  <a:schemeClr val="bg2">
                    <a:lumMod val="25000"/>
                  </a:schemeClr>
                </a:solidFill>
                <a:latin typeface="Poppins" pitchFamily="2" charset="77"/>
                <a:ea typeface="Open Sans" panose="020B0606030504020204" pitchFamily="34" charset="0"/>
                <a:cs typeface="Poppins" pitchFamily="2" charset="77"/>
              </a:rPr>
              <a:t>Some choices we make every day include: </a:t>
            </a:r>
          </a:p>
        </p:txBody>
      </p:sp>
      <p:sp>
        <p:nvSpPr>
          <p:cNvPr id="4" name="TextBox 3">
            <a:extLst>
              <a:ext uri="{FF2B5EF4-FFF2-40B4-BE49-F238E27FC236}">
                <a16:creationId xmlns:a16="http://schemas.microsoft.com/office/drawing/2014/main" id="{8C12E99D-644A-417D-98D2-0F8BFF434320}"/>
              </a:ext>
            </a:extLst>
          </p:cNvPr>
          <p:cNvSpPr txBox="1"/>
          <p:nvPr/>
        </p:nvSpPr>
        <p:spPr>
          <a:xfrm>
            <a:off x="4410494" y="5116317"/>
            <a:ext cx="5042310" cy="684803"/>
          </a:xfrm>
          <a:prstGeom prst="rect">
            <a:avLst/>
          </a:prstGeom>
          <a:noFill/>
        </p:spPr>
        <p:txBody>
          <a:bodyPr wrap="square" rtlCol="0">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Who we will hang out with </a:t>
            </a:r>
          </a:p>
        </p:txBody>
      </p:sp>
    </p:spTree>
    <p:extLst>
      <p:ext uri="{BB962C8B-B14F-4D97-AF65-F5344CB8AC3E}">
        <p14:creationId xmlns:p14="http://schemas.microsoft.com/office/powerpoint/2010/main" val="3435554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B0FDF49-3F81-BBEE-D052-910CF8B77E8D}"/>
              </a:ext>
            </a:extLst>
          </p:cNvPr>
          <p:cNvSpPr txBox="1"/>
          <p:nvPr/>
        </p:nvSpPr>
        <p:spPr>
          <a:xfrm>
            <a:off x="4953752" y="699194"/>
            <a:ext cx="2989326" cy="1015663"/>
          </a:xfrm>
          <a:prstGeom prst="rect">
            <a:avLst/>
          </a:prstGeom>
          <a:noFill/>
        </p:spPr>
        <p:txBody>
          <a:bodyPr wrap="square" rtlCol="0">
            <a:spAutoFit/>
          </a:bodyPr>
          <a:lstStyle/>
          <a:p>
            <a:pPr algn="ctr"/>
            <a:r>
              <a:rPr lang="en-US" sz="6000" b="1" dirty="0">
                <a:solidFill>
                  <a:srgbClr val="FF0000"/>
                </a:solidFill>
                <a:latin typeface="Poppins" pitchFamily="2" charset="77"/>
                <a:cs typeface="Poppins SemiBold" panose="00000700000000000000" pitchFamily="2" charset="0"/>
              </a:rPr>
              <a:t>Habits</a:t>
            </a:r>
            <a:endParaRPr lang="en-GB" sz="6000" b="1" dirty="0">
              <a:solidFill>
                <a:srgbClr val="FF0000"/>
              </a:solidFill>
              <a:latin typeface="Poppins" pitchFamily="2" charset="77"/>
              <a:cs typeface="Poppins SemiBold" panose="00000700000000000000" pitchFamily="2" charset="0"/>
            </a:endParaRPr>
          </a:p>
        </p:txBody>
      </p:sp>
      <p:sp>
        <p:nvSpPr>
          <p:cNvPr id="40" name="Graphic 38">
            <a:extLst>
              <a:ext uri="{FF2B5EF4-FFF2-40B4-BE49-F238E27FC236}">
                <a16:creationId xmlns:a16="http://schemas.microsoft.com/office/drawing/2014/main" id="{9E785ADF-869E-E492-D33F-8D77388427D0}"/>
              </a:ext>
            </a:extLst>
          </p:cNvPr>
          <p:cNvSpPr/>
          <p:nvPr/>
        </p:nvSpPr>
        <p:spPr>
          <a:xfrm>
            <a:off x="240313" y="496305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4" name="Group 43">
            <a:extLst>
              <a:ext uri="{FF2B5EF4-FFF2-40B4-BE49-F238E27FC236}">
                <a16:creationId xmlns:a16="http://schemas.microsoft.com/office/drawing/2014/main" id="{D5BD7106-B8B1-CF95-B4D7-BE50B9ED65C4}"/>
              </a:ext>
            </a:extLst>
          </p:cNvPr>
          <p:cNvGrpSpPr/>
          <p:nvPr/>
        </p:nvGrpSpPr>
        <p:grpSpPr>
          <a:xfrm>
            <a:off x="89451" y="6360088"/>
            <a:ext cx="2860654" cy="433629"/>
            <a:chOff x="6288775" y="3899192"/>
            <a:chExt cx="3101560" cy="467970"/>
          </a:xfrm>
          <a:effectLst/>
        </p:grpSpPr>
        <p:sp>
          <p:nvSpPr>
            <p:cNvPr id="45" name="Rectangle: Rounded Corners 25">
              <a:extLst>
                <a:ext uri="{FF2B5EF4-FFF2-40B4-BE49-F238E27FC236}">
                  <a16:creationId xmlns:a16="http://schemas.microsoft.com/office/drawing/2014/main" id="{424F02F4-B538-8C6C-ABBD-CE3E947E0551}"/>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6" name="TextBox 45">
              <a:extLst>
                <a:ext uri="{FF2B5EF4-FFF2-40B4-BE49-F238E27FC236}">
                  <a16:creationId xmlns:a16="http://schemas.microsoft.com/office/drawing/2014/main" id="{08C80A36-E08D-91B8-2136-8F934C6B192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47" name="Graphic 2">
            <a:extLst>
              <a:ext uri="{FF2B5EF4-FFF2-40B4-BE49-F238E27FC236}">
                <a16:creationId xmlns:a16="http://schemas.microsoft.com/office/drawing/2014/main" id="{72DB8B27-1C69-34B3-3B3F-B06166AF2899}"/>
              </a:ext>
            </a:extLst>
          </p:cNvPr>
          <p:cNvGrpSpPr/>
          <p:nvPr/>
        </p:nvGrpSpPr>
        <p:grpSpPr>
          <a:xfrm>
            <a:off x="7263215" y="340427"/>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261" y="5448067"/>
            <a:ext cx="1254436" cy="1254436"/>
          </a:xfrm>
          <a:prstGeom prst="rect">
            <a:avLst/>
          </a:prstGeom>
        </p:spPr>
      </p:pic>
      <p:grpSp>
        <p:nvGrpSpPr>
          <p:cNvPr id="4" name="Group 3">
            <a:extLst>
              <a:ext uri="{FF2B5EF4-FFF2-40B4-BE49-F238E27FC236}">
                <a16:creationId xmlns:a16="http://schemas.microsoft.com/office/drawing/2014/main" id="{5D021636-DBB9-4D0C-4A56-810824AFF085}"/>
              </a:ext>
            </a:extLst>
          </p:cNvPr>
          <p:cNvGrpSpPr/>
          <p:nvPr/>
        </p:nvGrpSpPr>
        <p:grpSpPr>
          <a:xfrm>
            <a:off x="3615107" y="2999031"/>
            <a:ext cx="4610924" cy="2940449"/>
            <a:chOff x="1309254" y="3048299"/>
            <a:chExt cx="4610924" cy="2940449"/>
          </a:xfrm>
        </p:grpSpPr>
        <p:sp>
          <p:nvSpPr>
            <p:cNvPr id="5" name="TextBox 4">
              <a:extLst>
                <a:ext uri="{FF2B5EF4-FFF2-40B4-BE49-F238E27FC236}">
                  <a16:creationId xmlns:a16="http://schemas.microsoft.com/office/drawing/2014/main" id="{595E9D45-EC75-613F-05D6-F688B8F26980}"/>
                </a:ext>
              </a:extLst>
            </p:cNvPr>
            <p:cNvSpPr txBox="1"/>
            <p:nvPr/>
          </p:nvSpPr>
          <p:spPr>
            <a:xfrm>
              <a:off x="1827153" y="3107733"/>
              <a:ext cx="3729608" cy="461665"/>
            </a:xfrm>
            <a:prstGeom prst="rect">
              <a:avLst/>
            </a:prstGeom>
            <a:noFill/>
          </p:spPr>
          <p:txBody>
            <a:bodyPr wrap="square" rtlCol="0">
              <a:spAutoFit/>
            </a:bodyPr>
            <a:lstStyle/>
            <a:p>
              <a:r>
                <a:rPr lang="en-US" sz="2400" dirty="0">
                  <a:solidFill>
                    <a:srgbClr val="3D8AF7"/>
                  </a:solidFill>
                  <a:latin typeface="Poppins SemiBold" panose="00000700000000000000" pitchFamily="2" charset="0"/>
                  <a:cs typeface="Poppins SemiBold" panose="00000700000000000000" pitchFamily="2" charset="0"/>
                </a:rPr>
                <a:t>Getting enough sleep</a:t>
              </a:r>
            </a:p>
          </p:txBody>
        </p:sp>
        <p:sp>
          <p:nvSpPr>
            <p:cNvPr id="6" name="Graphic 38">
              <a:extLst>
                <a:ext uri="{FF2B5EF4-FFF2-40B4-BE49-F238E27FC236}">
                  <a16:creationId xmlns:a16="http://schemas.microsoft.com/office/drawing/2014/main" id="{B8C80A48-F7D1-89BC-1489-DCA542D1BF7F}"/>
                </a:ext>
              </a:extLst>
            </p:cNvPr>
            <p:cNvSpPr/>
            <p:nvPr/>
          </p:nvSpPr>
          <p:spPr>
            <a:xfrm>
              <a:off x="1309254" y="3048299"/>
              <a:ext cx="455988" cy="457423"/>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3D8AF7"/>
            </a:solidFill>
            <a:ln w="3429" cap="flat">
              <a:noFill/>
              <a:prstDash val="solid"/>
              <a:miter/>
            </a:ln>
          </p:spPr>
          <p:txBody>
            <a:bodyPr rtlCol="0" anchor="ctr"/>
            <a:lstStyle/>
            <a:p>
              <a:endParaRPr lang="en-ID"/>
            </a:p>
          </p:txBody>
        </p:sp>
        <p:sp>
          <p:nvSpPr>
            <p:cNvPr id="7" name="TextBox 6">
              <a:extLst>
                <a:ext uri="{FF2B5EF4-FFF2-40B4-BE49-F238E27FC236}">
                  <a16:creationId xmlns:a16="http://schemas.microsoft.com/office/drawing/2014/main" id="{A7375388-90CE-027B-204C-12F169E3BE11}"/>
                </a:ext>
              </a:extLst>
            </p:cNvPr>
            <p:cNvSpPr txBox="1"/>
            <p:nvPr/>
          </p:nvSpPr>
          <p:spPr>
            <a:xfrm>
              <a:off x="1827153" y="3918715"/>
              <a:ext cx="4093025" cy="461665"/>
            </a:xfrm>
            <a:prstGeom prst="rect">
              <a:avLst/>
            </a:prstGeom>
            <a:noFill/>
          </p:spPr>
          <p:txBody>
            <a:bodyPr wrap="square" rtlCol="0">
              <a:spAutoFit/>
            </a:bodyPr>
            <a:lstStyle/>
            <a:p>
              <a:r>
                <a:rPr lang="en-US" sz="2400" dirty="0">
                  <a:solidFill>
                    <a:srgbClr val="092074"/>
                  </a:solidFill>
                  <a:latin typeface="Poppins SemiBold" panose="00000700000000000000" pitchFamily="2" charset="0"/>
                  <a:cs typeface="Poppins SemiBold" panose="00000700000000000000" pitchFamily="2" charset="0"/>
                </a:rPr>
                <a:t>Drinking enough water</a:t>
              </a:r>
            </a:p>
          </p:txBody>
        </p:sp>
        <p:sp>
          <p:nvSpPr>
            <p:cNvPr id="8" name="TextBox 7">
              <a:extLst>
                <a:ext uri="{FF2B5EF4-FFF2-40B4-BE49-F238E27FC236}">
                  <a16:creationId xmlns:a16="http://schemas.microsoft.com/office/drawing/2014/main" id="{7D054C7C-121B-ECD5-08F8-D35C466764B2}"/>
                </a:ext>
              </a:extLst>
            </p:cNvPr>
            <p:cNvSpPr txBox="1"/>
            <p:nvPr/>
          </p:nvSpPr>
          <p:spPr>
            <a:xfrm>
              <a:off x="1827153" y="4661669"/>
              <a:ext cx="3228865" cy="461665"/>
            </a:xfrm>
            <a:prstGeom prst="rect">
              <a:avLst/>
            </a:prstGeom>
            <a:noFill/>
          </p:spPr>
          <p:txBody>
            <a:bodyPr wrap="square" rtlCol="0">
              <a:spAutoFit/>
            </a:bodyPr>
            <a:lstStyle/>
            <a:p>
              <a:r>
                <a:rPr lang="en-US" sz="2400" dirty="0">
                  <a:solidFill>
                    <a:srgbClr val="F9C00F"/>
                  </a:solidFill>
                  <a:latin typeface="Poppins SemiBold" panose="00000700000000000000" pitchFamily="2" charset="0"/>
                  <a:cs typeface="Poppins SemiBold" panose="00000700000000000000" pitchFamily="2" charset="0"/>
                </a:rPr>
                <a:t>Moving your body </a:t>
              </a:r>
            </a:p>
          </p:txBody>
        </p:sp>
        <p:sp>
          <p:nvSpPr>
            <p:cNvPr id="9" name="TextBox 8">
              <a:extLst>
                <a:ext uri="{FF2B5EF4-FFF2-40B4-BE49-F238E27FC236}">
                  <a16:creationId xmlns:a16="http://schemas.microsoft.com/office/drawing/2014/main" id="{33696F6E-688C-197A-F00F-364A94987904}"/>
                </a:ext>
              </a:extLst>
            </p:cNvPr>
            <p:cNvSpPr txBox="1"/>
            <p:nvPr/>
          </p:nvSpPr>
          <p:spPr>
            <a:xfrm>
              <a:off x="1827154" y="5527083"/>
              <a:ext cx="3413922" cy="461665"/>
            </a:xfrm>
            <a:prstGeom prst="rect">
              <a:avLst/>
            </a:prstGeom>
            <a:noFill/>
          </p:spPr>
          <p:txBody>
            <a:bodyPr wrap="square" rtlCol="0">
              <a:spAutoFit/>
            </a:bodyPr>
            <a:lstStyle/>
            <a:p>
              <a:r>
                <a:rPr lang="en-US" sz="2400" dirty="0">
                  <a:solidFill>
                    <a:srgbClr val="3E8C4E"/>
                  </a:solidFill>
                  <a:latin typeface="Poppins SemiBold" panose="00000700000000000000" pitchFamily="2" charset="0"/>
                  <a:cs typeface="Poppins SemiBold" panose="00000700000000000000" pitchFamily="2" charset="0"/>
                </a:rPr>
                <a:t>Being a good friend</a:t>
              </a:r>
            </a:p>
          </p:txBody>
        </p:sp>
        <p:sp>
          <p:nvSpPr>
            <p:cNvPr id="10" name="Graphic 38">
              <a:extLst>
                <a:ext uri="{FF2B5EF4-FFF2-40B4-BE49-F238E27FC236}">
                  <a16:creationId xmlns:a16="http://schemas.microsoft.com/office/drawing/2014/main" id="{8070BC78-F18C-EF69-9F16-213398747CFF}"/>
                </a:ext>
              </a:extLst>
            </p:cNvPr>
            <p:cNvSpPr/>
            <p:nvPr/>
          </p:nvSpPr>
          <p:spPr>
            <a:xfrm>
              <a:off x="1309254" y="3868806"/>
              <a:ext cx="455988" cy="457423"/>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09207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994108A-D09B-6CE5-5BEF-0E1893B7AF94}"/>
                </a:ext>
              </a:extLst>
            </p:cNvPr>
            <p:cNvSpPr/>
            <p:nvPr/>
          </p:nvSpPr>
          <p:spPr>
            <a:xfrm>
              <a:off x="1309254" y="4668910"/>
              <a:ext cx="455988" cy="457423"/>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F9C00F"/>
            </a:solidFill>
            <a:ln w="3429" cap="flat">
              <a:noFill/>
              <a:prstDash val="solid"/>
              <a:miter/>
            </a:ln>
          </p:spPr>
          <p:txBody>
            <a:bodyPr rtlCol="0" anchor="ctr"/>
            <a:lstStyle/>
            <a:p>
              <a:endParaRPr lang="en-ID" dirty="0"/>
            </a:p>
          </p:txBody>
        </p:sp>
        <p:sp>
          <p:nvSpPr>
            <p:cNvPr id="12" name="Graphic 38">
              <a:extLst>
                <a:ext uri="{FF2B5EF4-FFF2-40B4-BE49-F238E27FC236}">
                  <a16:creationId xmlns:a16="http://schemas.microsoft.com/office/drawing/2014/main" id="{8A29008E-CEE6-08EC-99EE-79517AED00B6}"/>
                </a:ext>
              </a:extLst>
            </p:cNvPr>
            <p:cNvSpPr/>
            <p:nvPr/>
          </p:nvSpPr>
          <p:spPr>
            <a:xfrm>
              <a:off x="1309254" y="5496224"/>
              <a:ext cx="455988" cy="457423"/>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3E8C4E"/>
            </a:solidFill>
            <a:ln w="3429" cap="flat">
              <a:noFill/>
              <a:prstDash val="solid"/>
              <a:miter/>
            </a:ln>
          </p:spPr>
          <p:txBody>
            <a:bodyPr rtlCol="0" anchor="ctr"/>
            <a:lstStyle/>
            <a:p>
              <a:endParaRPr lang="en-ID"/>
            </a:p>
          </p:txBody>
        </p:sp>
      </p:grpSp>
      <p:grpSp>
        <p:nvGrpSpPr>
          <p:cNvPr id="13" name="Graphic 38">
            <a:extLst>
              <a:ext uri="{FF2B5EF4-FFF2-40B4-BE49-F238E27FC236}">
                <a16:creationId xmlns:a16="http://schemas.microsoft.com/office/drawing/2014/main" id="{22B32EA0-FE92-9D91-1F17-D99C9FBAE6B8}"/>
              </a:ext>
            </a:extLst>
          </p:cNvPr>
          <p:cNvGrpSpPr/>
          <p:nvPr/>
        </p:nvGrpSpPr>
        <p:grpSpPr>
          <a:xfrm>
            <a:off x="6692406" y="6191715"/>
            <a:ext cx="336664" cy="336745"/>
            <a:chOff x="9342265" y="2571740"/>
            <a:chExt cx="336664" cy="336745"/>
          </a:xfrm>
        </p:grpSpPr>
        <p:sp>
          <p:nvSpPr>
            <p:cNvPr id="14" name="Graphic 38">
              <a:extLst>
                <a:ext uri="{FF2B5EF4-FFF2-40B4-BE49-F238E27FC236}">
                  <a16:creationId xmlns:a16="http://schemas.microsoft.com/office/drawing/2014/main" id="{CDAF31A6-0F74-C8CF-E436-31F4F2572C0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F5D2D1A6-7C05-4AFE-7D06-4A83912008CA}"/>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0299CC4F-A6A7-430F-014E-800CEC7D836A}"/>
              </a:ext>
            </a:extLst>
          </p:cNvPr>
          <p:cNvGrpSpPr/>
          <p:nvPr/>
        </p:nvGrpSpPr>
        <p:grpSpPr>
          <a:xfrm>
            <a:off x="794149" y="2009144"/>
            <a:ext cx="526233" cy="534913"/>
            <a:chOff x="3867783" y="1582991"/>
            <a:chExt cx="526233" cy="534913"/>
          </a:xfrm>
          <a:solidFill>
            <a:schemeClr val="accent4"/>
          </a:solidFill>
        </p:grpSpPr>
        <p:sp>
          <p:nvSpPr>
            <p:cNvPr id="17" name="Graphic 38">
              <a:extLst>
                <a:ext uri="{FF2B5EF4-FFF2-40B4-BE49-F238E27FC236}">
                  <a16:creationId xmlns:a16="http://schemas.microsoft.com/office/drawing/2014/main" id="{14CD01BF-C566-DEFC-D464-22164905E19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9EE6AAF-63B6-E432-EEEB-38A763AD2CF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6ABE509-22E7-24D8-5906-DBB67182081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2A678B16-B319-28C2-5377-9068766668F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634B4A7-8559-3066-9568-22D3E47F82B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CB737721-48F4-10FC-4A6C-9042B6DDFA0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8DC2746-D6FB-416D-7E4C-5D125FD56A2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BB5AA8FE-4CBE-A3A8-7258-51DF285F625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6786146-F889-B654-FF44-9D735E3D82F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9F1CAD55-2C67-7646-8A62-4CC40B349E4D}"/>
              </a:ext>
            </a:extLst>
          </p:cNvPr>
          <p:cNvSpPr txBox="1"/>
          <p:nvPr/>
        </p:nvSpPr>
        <p:spPr>
          <a:xfrm>
            <a:off x="1621712" y="1551449"/>
            <a:ext cx="8960345" cy="1328569"/>
          </a:xfrm>
          <a:prstGeom prst="rect">
            <a:avLst/>
          </a:prstGeom>
          <a:noFill/>
        </p:spPr>
        <p:txBody>
          <a:bodyPr wrap="square" rtlCol="0">
            <a:spAutoFit/>
          </a:bodyPr>
          <a:lstStyle/>
          <a:p>
            <a:pPr>
              <a:spcBef>
                <a:spcPts val="500"/>
              </a:spcBef>
              <a:buClr>
                <a:schemeClr val="accent3"/>
              </a:buClr>
            </a:pPr>
            <a:r>
              <a:rPr lang="en-US" sz="2400" dirty="0">
                <a:solidFill>
                  <a:srgbClr val="092074"/>
                </a:solidFill>
                <a:latin typeface="Poppins SemiBold" panose="00000700000000000000" pitchFamily="2" charset="0"/>
                <a:cs typeface="Poppins SemiBold" panose="00000700000000000000" pitchFamily="2" charset="0"/>
              </a:rPr>
              <a:t>Some choices we make so often they become a habit.</a:t>
            </a:r>
          </a:p>
          <a:p>
            <a:pPr>
              <a:spcBef>
                <a:spcPts val="500"/>
              </a:spcBef>
              <a:buClr>
                <a:schemeClr val="accent3"/>
              </a:buClr>
            </a:pPr>
            <a:r>
              <a:rPr lang="en-US" sz="2400" dirty="0">
                <a:solidFill>
                  <a:srgbClr val="092074"/>
                </a:solidFill>
                <a:latin typeface="Poppins SemiBold" panose="00000700000000000000" pitchFamily="2" charset="0"/>
                <a:cs typeface="Poppins SemiBold" panose="00000700000000000000" pitchFamily="2" charset="0"/>
              </a:rPr>
              <a:t>Healthy habits can help us create a healthy future.</a:t>
            </a:r>
          </a:p>
          <a:p>
            <a:pPr>
              <a:spcBef>
                <a:spcPts val="500"/>
              </a:spcBef>
              <a:buClr>
                <a:schemeClr val="accent3"/>
              </a:buClr>
            </a:pPr>
            <a:r>
              <a:rPr lang="en-US" sz="2400" dirty="0">
                <a:solidFill>
                  <a:srgbClr val="092074"/>
                </a:solidFill>
                <a:latin typeface="Poppins SemiBold" panose="00000700000000000000" pitchFamily="2" charset="0"/>
                <a:cs typeface="Poppins SemiBold" panose="00000700000000000000" pitchFamily="2" charset="0"/>
              </a:rPr>
              <a:t>Healthy habits may include: </a:t>
            </a:r>
          </a:p>
        </p:txBody>
      </p:sp>
    </p:spTree>
    <p:extLst>
      <p:ext uri="{BB962C8B-B14F-4D97-AF65-F5344CB8AC3E}">
        <p14:creationId xmlns:p14="http://schemas.microsoft.com/office/powerpoint/2010/main" val="1120417667"/>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3D89F7"/>
      </a:accent1>
      <a:accent2>
        <a:srgbClr val="459AD5"/>
      </a:accent2>
      <a:accent3>
        <a:srgbClr val="EA5C56"/>
      </a:accent3>
      <a:accent4>
        <a:srgbClr val="F4CC45"/>
      </a:accent4>
      <a:accent5>
        <a:srgbClr val="7BADF7"/>
      </a:accent5>
      <a:accent6>
        <a:srgbClr val="3E8B4D"/>
      </a:accent6>
      <a:hlink>
        <a:srgbClr val="092173"/>
      </a:hlink>
      <a:folHlink>
        <a:srgbClr val="0B20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09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1027</TotalTime>
  <Words>655</Words>
  <Application>Microsoft Office PowerPoint</Application>
  <PresentationFormat>Widescreen</PresentationFormat>
  <Paragraphs>102</Paragraphs>
  <Slides>18</Slides>
  <Notes>2</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Calibri Light</vt:lpstr>
      <vt:lpstr>Open Sans</vt:lpstr>
      <vt:lpstr>Poppins</vt:lpstr>
      <vt:lpstr>Poppins SemiBold</vt:lpstr>
      <vt:lpstr>Roboto Light</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LAUSD_User</cp:lastModifiedBy>
  <cp:revision>98</cp:revision>
  <dcterms:created xsi:type="dcterms:W3CDTF">2021-05-10T05:36:07Z</dcterms:created>
  <dcterms:modified xsi:type="dcterms:W3CDTF">2023-09-13T17:07:48Z</dcterms:modified>
</cp:coreProperties>
</file>